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9" r:id="rId2"/>
    <p:sldMasterId id="2147483710" r:id="rId3"/>
    <p:sldMasterId id="2147483730" r:id="rId4"/>
    <p:sldMasterId id="2147483752" r:id="rId5"/>
    <p:sldMasterId id="2147483773" r:id="rId6"/>
  </p:sldMasterIdLst>
  <p:sldIdLst>
    <p:sldId id="259" r:id="rId7"/>
    <p:sldId id="260" r:id="rId8"/>
    <p:sldId id="262" r:id="rId9"/>
    <p:sldId id="270" r:id="rId10"/>
    <p:sldId id="261" r:id="rId11"/>
    <p:sldId id="263" r:id="rId12"/>
    <p:sldId id="268" r:id="rId13"/>
    <p:sldId id="273" r:id="rId14"/>
    <p:sldId id="274" r:id="rId15"/>
    <p:sldId id="275" r:id="rId16"/>
    <p:sldId id="264" r:id="rId17"/>
    <p:sldId id="276" r:id="rId18"/>
    <p:sldId id="265" r:id="rId19"/>
    <p:sldId id="278" r:id="rId20"/>
    <p:sldId id="277" r:id="rId21"/>
    <p:sldId id="279" r:id="rId22"/>
    <p:sldId id="281" r:id="rId23"/>
    <p:sldId id="283" r:id="rId24"/>
    <p:sldId id="284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52A"/>
    <a:srgbClr val="62AA3E"/>
    <a:srgbClr val="03524C"/>
    <a:srgbClr val="948A54"/>
    <a:srgbClr val="2C2F45"/>
    <a:srgbClr val="537152"/>
    <a:srgbClr val="FFFFFF"/>
    <a:srgbClr val="339933"/>
    <a:srgbClr val="4A7886"/>
    <a:srgbClr val="88B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7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5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8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2376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320144" y="408934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xmlns="" id="{AFB14A29-9DB3-4438-921C-3A2E2DDA88A5}"/>
              </a:ext>
            </a:extLst>
          </p:cNvPr>
          <p:cNvGrpSpPr/>
          <p:nvPr userDrawn="1"/>
        </p:nvGrpSpPr>
        <p:grpSpPr>
          <a:xfrm>
            <a:off x="4871870" y="1990159"/>
            <a:ext cx="2448272" cy="4303935"/>
            <a:chOff x="445712" y="1449040"/>
            <a:chExt cx="2113018" cy="3924176"/>
          </a:xfrm>
        </p:grpSpPr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xmlns="" id="{C2825A4D-504A-4BE8-846E-0B3420902E1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xmlns="" id="{EFC66CBE-0B29-440B-B8E9-02ED4EF50B0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90CA33D0-D1A2-412E-AAC6-7F047A3199E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xmlns="" id="{7C422800-5898-42C6-8498-8A56D0BB527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xmlns="" id="{3989E3EA-780D-4D08-A804-4AC862CB069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C6024068-94D6-4F24-9A64-8F69CDF7ED34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4993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01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9099AC61-1714-44EF-95DB-C3E1D342C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xmlns="" id="{DEDDA702-7BD7-4FBF-AE39-0DF68E4F6615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E82BEB7C-F700-427B-9B6D-07AF4DCFC4D6}"/>
              </a:ext>
            </a:extLst>
          </p:cNvPr>
          <p:cNvSpPr/>
          <p:nvPr userDrawn="1"/>
        </p:nvSpPr>
        <p:spPr>
          <a:xfrm>
            <a:off x="6714751" y="3822261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pic>
        <p:nvPicPr>
          <p:cNvPr id="28" name="Picture 18" descr="Screen Clipping">
            <a:extLst>
              <a:ext uri="{FF2B5EF4-FFF2-40B4-BE49-F238E27FC236}">
                <a16:creationId xmlns:a16="http://schemas.microsoft.com/office/drawing/2014/main" xmlns="" id="{36AD953A-B3F8-4444-871F-7FCDDA7B0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02" y="2081628"/>
            <a:ext cx="2519999" cy="4276180"/>
          </a:xfrm>
          <a:prstGeom prst="rect">
            <a:avLst/>
          </a:prstGeom>
        </p:spPr>
      </p:pic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28608" y="2270539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xmlns="" id="{9154414E-F9D0-4176-8423-AD2B0FDFF273}"/>
              </a:ext>
            </a:extLst>
          </p:cNvPr>
          <p:cNvGrpSpPr/>
          <p:nvPr userDrawn="1"/>
        </p:nvGrpSpPr>
        <p:grpSpPr>
          <a:xfrm>
            <a:off x="7019112" y="2420331"/>
            <a:ext cx="1890758" cy="3323854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xmlns="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xmlns="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xmlns="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:a16="http://schemas.microsoft.com/office/drawing/2014/main" xmlns="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xmlns="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747285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318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C468676-AFF3-48C1-9822-ACE1AABEA72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xmlns="" id="{5C62372A-493F-41CA-8B53-D454FBD940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38588" y="637903"/>
            <a:ext cx="4314824" cy="55821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931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669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xmlns="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xmlns="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60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1304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01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24333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8129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06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1915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xmlns="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73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053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51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899EEF-F92F-4B63-95A6-7DBA5438AE9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xmlns="" id="{CF7762F2-DEAF-4451-8702-8271A14F73BB}"/>
              </a:ext>
            </a:extLst>
          </p:cNvPr>
          <p:cNvGrpSpPr/>
          <p:nvPr userDrawn="1"/>
        </p:nvGrpSpPr>
        <p:grpSpPr>
          <a:xfrm rot="20940000">
            <a:off x="9240036" y="327873"/>
            <a:ext cx="2793657" cy="450243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D169916-1184-4DBF-AEC1-B7E29E704EBF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4343BD2-BF5A-4B43-91D2-DEC4E70A0525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3EBA43F7-CE6B-4D9C-A102-771B02D4E4DA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9AF483D-4E96-47FE-AD50-0E947B8072B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D4C48FB-C7AC-4492-8382-6EF39DD75E6E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9E976EE-5F38-4A26-A134-4E6713F29748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63FD950E-4206-425C-BEE5-1FF5039EF694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0887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xmlns="" id="{2FCAED7B-3437-43CA-93EF-F43E6214F9D6}"/>
              </a:ext>
            </a:extLst>
          </p:cNvPr>
          <p:cNvGrpSpPr/>
          <p:nvPr userDrawn="1"/>
        </p:nvGrpSpPr>
        <p:grpSpPr>
          <a:xfrm>
            <a:off x="8914194" y="1831870"/>
            <a:ext cx="2307768" cy="2309828"/>
            <a:chOff x="8582298" y="2310847"/>
            <a:chExt cx="2026966" cy="20287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F55EBD7-1B90-4FC1-B0C9-AA8513B133AA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B30B707A-5FD9-4157-9197-E3256385E8EF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xmlns="" id="{03FF8C00-9D0B-4A21-9629-8F76797C6B1A}"/>
              </a:ext>
            </a:extLst>
          </p:cNvPr>
          <p:cNvGrpSpPr/>
          <p:nvPr userDrawn="1"/>
        </p:nvGrpSpPr>
        <p:grpSpPr>
          <a:xfrm>
            <a:off x="925989" y="1831870"/>
            <a:ext cx="2307768" cy="2309828"/>
            <a:chOff x="853440" y="2310847"/>
            <a:chExt cx="2026966" cy="20287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E7D35B72-8A5F-4DC1-A93C-8FD79DCF30BB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B9B908D-A2F0-4EA9-A450-FB1B5C40471A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xmlns="" id="{634E4E22-E4F9-4988-A85F-328940E731C5}"/>
              </a:ext>
            </a:extLst>
          </p:cNvPr>
          <p:cNvGrpSpPr/>
          <p:nvPr userDrawn="1"/>
        </p:nvGrpSpPr>
        <p:grpSpPr>
          <a:xfrm>
            <a:off x="4920091" y="1831870"/>
            <a:ext cx="2307768" cy="2309828"/>
            <a:chOff x="4717869" y="2310847"/>
            <a:chExt cx="2026966" cy="2028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65A3D9C5-6753-476D-A018-A4CC5EEE4772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BD55736-6945-42DD-9434-B0178F9CEC5D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1D9F5339-7E63-4815-A1E3-3D47B5DC2DE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9618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D693620C-0E56-4F85-8546-6FA3727CC7B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0284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DBAF1635-73CA-4690-ADD6-B0FB33125ED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08438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402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21842785-751B-41E3-A608-8BE481649FD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21441" y="1309036"/>
            <a:ext cx="6921422" cy="5032620"/>
          </a:xfrm>
          <a:custGeom>
            <a:avLst/>
            <a:gdLst>
              <a:gd name="connsiteX0" fmla="*/ 5771583 w 6921422"/>
              <a:gd name="connsiteY0" fmla="*/ 2239635 h 5032620"/>
              <a:gd name="connsiteX1" fmla="*/ 6921422 w 6921422"/>
              <a:gd name="connsiteY1" fmla="*/ 3882781 h 5032620"/>
              <a:gd name="connsiteX2" fmla="*/ 5278276 w 6921422"/>
              <a:gd name="connsiteY2" fmla="*/ 5032620 h 5032620"/>
              <a:gd name="connsiteX3" fmla="*/ 4128437 w 6921422"/>
              <a:gd name="connsiteY3" fmla="*/ 3389474 h 5032620"/>
              <a:gd name="connsiteX4" fmla="*/ 2856046 w 6921422"/>
              <a:gd name="connsiteY4" fmla="*/ 1717648 h 5032620"/>
              <a:gd name="connsiteX5" fmla="*/ 4005885 w 6921422"/>
              <a:gd name="connsiteY5" fmla="*/ 3360794 h 5032620"/>
              <a:gd name="connsiteX6" fmla="*/ 2362739 w 6921422"/>
              <a:gd name="connsiteY6" fmla="*/ 4510633 h 5032620"/>
              <a:gd name="connsiteX7" fmla="*/ 1212900 w 6921422"/>
              <a:gd name="connsiteY7" fmla="*/ 2867486 h 5032620"/>
              <a:gd name="connsiteX8" fmla="*/ 4558683 w 6921422"/>
              <a:gd name="connsiteY8" fmla="*/ 521989 h 5032620"/>
              <a:gd name="connsiteX9" fmla="*/ 5708522 w 6921422"/>
              <a:gd name="connsiteY9" fmla="*/ 2165135 h 5032620"/>
              <a:gd name="connsiteX10" fmla="*/ 4065376 w 6921422"/>
              <a:gd name="connsiteY10" fmla="*/ 3314974 h 5032620"/>
              <a:gd name="connsiteX11" fmla="*/ 2915537 w 6921422"/>
              <a:gd name="connsiteY11" fmla="*/ 1671827 h 5032620"/>
              <a:gd name="connsiteX12" fmla="*/ 1643146 w 6921422"/>
              <a:gd name="connsiteY12" fmla="*/ 0 h 5032620"/>
              <a:gd name="connsiteX13" fmla="*/ 2792985 w 6921422"/>
              <a:gd name="connsiteY13" fmla="*/ 1643146 h 5032620"/>
              <a:gd name="connsiteX14" fmla="*/ 1149839 w 6921422"/>
              <a:gd name="connsiteY14" fmla="*/ 2792985 h 5032620"/>
              <a:gd name="connsiteX15" fmla="*/ 0 w 6921422"/>
              <a:gd name="connsiteY15" fmla="*/ 1149839 h 50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21422" h="5032620">
                <a:moveTo>
                  <a:pt x="5771583" y="2239635"/>
                </a:moveTo>
                <a:lnTo>
                  <a:pt x="6921422" y="3882781"/>
                </a:lnTo>
                <a:lnTo>
                  <a:pt x="5278276" y="5032620"/>
                </a:lnTo>
                <a:lnTo>
                  <a:pt x="4128437" y="3389474"/>
                </a:lnTo>
                <a:close/>
                <a:moveTo>
                  <a:pt x="2856046" y="1717648"/>
                </a:moveTo>
                <a:lnTo>
                  <a:pt x="4005885" y="3360794"/>
                </a:lnTo>
                <a:lnTo>
                  <a:pt x="2362739" y="4510633"/>
                </a:lnTo>
                <a:lnTo>
                  <a:pt x="1212900" y="2867486"/>
                </a:lnTo>
                <a:close/>
                <a:moveTo>
                  <a:pt x="4558683" y="521989"/>
                </a:moveTo>
                <a:lnTo>
                  <a:pt x="5708522" y="2165135"/>
                </a:lnTo>
                <a:lnTo>
                  <a:pt x="4065376" y="3314974"/>
                </a:lnTo>
                <a:lnTo>
                  <a:pt x="2915537" y="1671827"/>
                </a:lnTo>
                <a:close/>
                <a:moveTo>
                  <a:pt x="1643146" y="0"/>
                </a:moveTo>
                <a:lnTo>
                  <a:pt x="2792985" y="1643146"/>
                </a:lnTo>
                <a:lnTo>
                  <a:pt x="1149839" y="2792985"/>
                </a:lnTo>
                <a:lnTo>
                  <a:pt x="0" y="11498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CEED1AAA-DC89-4342-90C9-D34A1F30F5FF}"/>
              </a:ext>
            </a:extLst>
          </p:cNvPr>
          <p:cNvSpPr/>
          <p:nvPr userDrawn="1"/>
        </p:nvSpPr>
        <p:spPr>
          <a:xfrm>
            <a:off x="0" y="2475387"/>
            <a:ext cx="2708047" cy="3335839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ACF6006-953F-4565-9D28-7D37F857281E}"/>
              </a:ext>
            </a:extLst>
          </p:cNvPr>
          <p:cNvSpPr/>
          <p:nvPr userDrawn="1"/>
        </p:nvSpPr>
        <p:spPr>
          <a:xfrm>
            <a:off x="5037782" y="1819635"/>
            <a:ext cx="7154218" cy="3335839"/>
          </a:xfrm>
          <a:custGeom>
            <a:avLst/>
            <a:gdLst>
              <a:gd name="connsiteX0" fmla="*/ 0 w 7154218"/>
              <a:gd name="connsiteY0" fmla="*/ 0 h 3335839"/>
              <a:gd name="connsiteX1" fmla="*/ 7154218 w 7154218"/>
              <a:gd name="connsiteY1" fmla="*/ 0 h 3335839"/>
              <a:gd name="connsiteX2" fmla="*/ 7154218 w 7154218"/>
              <a:gd name="connsiteY2" fmla="*/ 3335839 h 3335839"/>
              <a:gd name="connsiteX3" fmla="*/ 2360312 w 7154218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218" h="3335839">
                <a:moveTo>
                  <a:pt x="0" y="0"/>
                </a:moveTo>
                <a:lnTo>
                  <a:pt x="7154218" y="0"/>
                </a:lnTo>
                <a:lnTo>
                  <a:pt x="7154218" y="3335839"/>
                </a:lnTo>
                <a:lnTo>
                  <a:pt x="2360312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97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94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6791A75F-9365-49A0-8545-B9D1D27C93D6}"/>
              </a:ext>
            </a:extLst>
          </p:cNvPr>
          <p:cNvGrpSpPr/>
          <p:nvPr userDrawn="1"/>
        </p:nvGrpSpPr>
        <p:grpSpPr>
          <a:xfrm>
            <a:off x="9508727" y="2147107"/>
            <a:ext cx="2683273" cy="4217224"/>
            <a:chOff x="9508727" y="2147107"/>
            <a:chExt cx="2683273" cy="421722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8C0878A5-F630-4D38-8006-E756E3BD9C4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297E711B-E46A-4390-ABC3-94CFE8F79549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0B50360A-C4B5-49A0-B4A3-BB4393E56ADD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9DBB3797-B11F-4F0D-B0E5-C36F6E625F33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9371EA63-181D-4AE5-AA9F-DB4EA369D3CD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BDFAC0A-0E7B-4FE1-9B3F-116FDFFB3C80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AAAD3BF4-3D79-4A40-8E0A-D2D135A5A27F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C50E4C1-3115-4728-9B4A-0F1A8E927D62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E108B03F-C61F-4E2F-A7C0-DA795E395B4F}"/>
              </a:ext>
            </a:extLst>
          </p:cNvPr>
          <p:cNvSpPr/>
          <p:nvPr userDrawn="1"/>
        </p:nvSpPr>
        <p:spPr>
          <a:xfrm>
            <a:off x="5334000" y="1101032"/>
            <a:ext cx="1524000" cy="15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xmlns="" id="{993979E3-2508-4804-9198-767F39A2FC35}"/>
              </a:ext>
            </a:extLst>
          </p:cNvPr>
          <p:cNvSpPr/>
          <p:nvPr userDrawn="1"/>
        </p:nvSpPr>
        <p:spPr>
          <a:xfrm>
            <a:off x="6714751" y="3891928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91EB6C7F-E882-4A4F-9AA5-38F77D013A4A}"/>
              </a:ext>
            </a:extLst>
          </p:cNvPr>
          <p:cNvSpPr>
            <a:spLocks noGrp="1"/>
          </p:cNvSpPr>
          <p:nvPr userDrawn="1">
            <p:ph type="pic" idx="10" hasCustomPrompt="1"/>
          </p:nvPr>
        </p:nvSpPr>
        <p:spPr>
          <a:xfrm>
            <a:off x="9650182" y="2332083"/>
            <a:ext cx="2541818" cy="29107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xmlns="" id="{3CE08510-6005-4899-BD69-BAEA52D8B5D6}"/>
              </a:ext>
            </a:extLst>
          </p:cNvPr>
          <p:cNvGrpSpPr/>
          <p:nvPr userDrawn="1"/>
        </p:nvGrpSpPr>
        <p:grpSpPr>
          <a:xfrm>
            <a:off x="7019112" y="2489998"/>
            <a:ext cx="1890758" cy="3323854"/>
            <a:chOff x="445712" y="1449040"/>
            <a:chExt cx="2113018" cy="3924176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xmlns="" id="{B134CE71-F752-452C-98AE-FA0EF72498E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xmlns="" id="{ECE66DC9-CF7C-484B-9BBE-6479F83620B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xmlns="" id="{5A004B65-4866-4E97-A6D1-87026FE3278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xmlns="" id="{3DF249CD-3878-4922-886A-64163FF2F87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25">
                <a:extLst>
                  <a:ext uri="{FF2B5EF4-FFF2-40B4-BE49-F238E27FC236}">
                    <a16:creationId xmlns:a16="http://schemas.microsoft.com/office/drawing/2014/main" xmlns="" id="{AF7C9E41-7AC0-436F-A23E-EEB436D0808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2B322E0C-7B69-4F15-9F22-5F0FB53FAD93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7145482" y="2816952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xmlns="" id="{A209F84B-3561-49BE-9813-414CD1552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31" y="216998"/>
            <a:ext cx="1166159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30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34FBED30-4CED-43CD-9511-061610B24817}"/>
              </a:ext>
            </a:extLst>
          </p:cNvPr>
          <p:cNvSpPr/>
          <p:nvPr userDrawn="1"/>
        </p:nvSpPr>
        <p:spPr>
          <a:xfrm>
            <a:off x="11464516" y="156754"/>
            <a:ext cx="509770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95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475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A92229B2-6268-4EC0-A8DA-5DF723C2C96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551914" y="879140"/>
            <a:ext cx="5088662" cy="5099611"/>
          </a:xfrm>
          <a:custGeom>
            <a:avLst/>
            <a:gdLst>
              <a:gd name="connsiteX0" fmla="*/ 557910 w 5088662"/>
              <a:gd name="connsiteY0" fmla="*/ 3631601 h 5099611"/>
              <a:gd name="connsiteX1" fmla="*/ 3028649 w 5088662"/>
              <a:gd name="connsiteY1" fmla="*/ 3631601 h 5099611"/>
              <a:gd name="connsiteX2" fmla="*/ 3024027 w 5088662"/>
              <a:gd name="connsiteY2" fmla="*/ 3644308 h 5099611"/>
              <a:gd name="connsiteX3" fmla="*/ 2362738 w 5088662"/>
              <a:gd name="connsiteY3" fmla="*/ 4791313 h 5099611"/>
              <a:gd name="connsiteX4" fmla="*/ 2338483 w 5088662"/>
              <a:gd name="connsiteY4" fmla="*/ 4802864 h 5099611"/>
              <a:gd name="connsiteX5" fmla="*/ 1607310 w 5088662"/>
              <a:gd name="connsiteY5" fmla="*/ 4608809 h 5099611"/>
              <a:gd name="connsiteX6" fmla="*/ 568882 w 5088662"/>
              <a:gd name="connsiteY6" fmla="*/ 3651817 h 5099611"/>
              <a:gd name="connsiteX7" fmla="*/ 557910 w 5088662"/>
              <a:gd name="connsiteY7" fmla="*/ 3631601 h 5099611"/>
              <a:gd name="connsiteX8" fmla="*/ 3723435 w 5088662"/>
              <a:gd name="connsiteY8" fmla="*/ 2669411 h 5099611"/>
              <a:gd name="connsiteX9" fmla="*/ 3734410 w 5088662"/>
              <a:gd name="connsiteY9" fmla="*/ 2687316 h 5099611"/>
              <a:gd name="connsiteX10" fmla="*/ 4391655 w 5088662"/>
              <a:gd name="connsiteY10" fmla="*/ 3825081 h 5099611"/>
              <a:gd name="connsiteX11" fmla="*/ 4391079 w 5088662"/>
              <a:gd name="connsiteY11" fmla="*/ 3856845 h 5099611"/>
              <a:gd name="connsiteX12" fmla="*/ 3253313 w 5088662"/>
              <a:gd name="connsiteY12" fmla="*/ 4698908 h 5099611"/>
              <a:gd name="connsiteX13" fmla="*/ 2529071 w 5088662"/>
              <a:gd name="connsiteY13" fmla="*/ 4812683 h 5099611"/>
              <a:gd name="connsiteX14" fmla="*/ 2486332 w 5088662"/>
              <a:gd name="connsiteY14" fmla="*/ 4812107 h 5099611"/>
              <a:gd name="connsiteX15" fmla="*/ 3723435 w 5088662"/>
              <a:gd name="connsiteY15" fmla="*/ 2669411 h 5099611"/>
              <a:gd name="connsiteX16" fmla="*/ 4570691 w 5088662"/>
              <a:gd name="connsiteY16" fmla="*/ 1586517 h 5099611"/>
              <a:gd name="connsiteX17" fmla="*/ 4598989 w 5088662"/>
              <a:gd name="connsiteY17" fmla="*/ 1604422 h 5099611"/>
              <a:gd name="connsiteX18" fmla="*/ 4797666 w 5088662"/>
              <a:gd name="connsiteY18" fmla="*/ 2367359 h 5099611"/>
              <a:gd name="connsiteX19" fmla="*/ 4485214 w 5088662"/>
              <a:gd name="connsiteY19" fmla="*/ 3710729 h 5099611"/>
              <a:gd name="connsiteX20" fmla="*/ 4477129 w 5088662"/>
              <a:gd name="connsiteY20" fmla="*/ 3724589 h 5099611"/>
              <a:gd name="connsiteX21" fmla="*/ 4472507 w 5088662"/>
              <a:gd name="connsiteY21" fmla="*/ 3727476 h 5099611"/>
              <a:gd name="connsiteX22" fmla="*/ 3236562 w 5088662"/>
              <a:gd name="connsiteY22" fmla="*/ 1588249 h 5099611"/>
              <a:gd name="connsiteX23" fmla="*/ 3257930 w 5088662"/>
              <a:gd name="connsiteY23" fmla="*/ 1587093 h 5099611"/>
              <a:gd name="connsiteX24" fmla="*/ 4570691 w 5088662"/>
              <a:gd name="connsiteY24" fmla="*/ 1586517 h 5099611"/>
              <a:gd name="connsiteX25" fmla="*/ 614508 w 5088662"/>
              <a:gd name="connsiteY25" fmla="*/ 1370514 h 5099611"/>
              <a:gd name="connsiteX26" fmla="*/ 1851608 w 5088662"/>
              <a:gd name="connsiteY26" fmla="*/ 3513210 h 5099611"/>
              <a:gd name="connsiteX27" fmla="*/ 1825618 w 5088662"/>
              <a:gd name="connsiteY27" fmla="*/ 3513210 h 5099611"/>
              <a:gd name="connsiteX28" fmla="*/ 519213 w 5088662"/>
              <a:gd name="connsiteY28" fmla="*/ 3513786 h 5099611"/>
              <a:gd name="connsiteX29" fmla="*/ 486870 w 5088662"/>
              <a:gd name="connsiteY29" fmla="*/ 3492418 h 5099611"/>
              <a:gd name="connsiteX30" fmla="*/ 289925 w 5088662"/>
              <a:gd name="connsiteY30" fmla="*/ 2731791 h 5099611"/>
              <a:gd name="connsiteX31" fmla="*/ 602377 w 5088662"/>
              <a:gd name="connsiteY31" fmla="*/ 1388995 h 5099611"/>
              <a:gd name="connsiteX32" fmla="*/ 614508 w 5088662"/>
              <a:gd name="connsiteY32" fmla="*/ 1370514 h 5099611"/>
              <a:gd name="connsiteX33" fmla="*/ 2753159 w 5088662"/>
              <a:gd name="connsiteY33" fmla="*/ 297437 h 5099611"/>
              <a:gd name="connsiteX34" fmla="*/ 3803136 w 5088662"/>
              <a:gd name="connsiteY34" fmla="*/ 671109 h 5099611"/>
              <a:gd name="connsiteX35" fmla="*/ 4518716 w 5088662"/>
              <a:gd name="connsiteY35" fmla="*/ 1447329 h 5099611"/>
              <a:gd name="connsiteX36" fmla="*/ 4529688 w 5088662"/>
              <a:gd name="connsiteY36" fmla="*/ 1468120 h 5099611"/>
              <a:gd name="connsiteX37" fmla="*/ 2057215 w 5088662"/>
              <a:gd name="connsiteY37" fmla="*/ 1468120 h 5099611"/>
              <a:gd name="connsiteX38" fmla="*/ 2066456 w 5088662"/>
              <a:gd name="connsiteY38" fmla="*/ 1450216 h 5099611"/>
              <a:gd name="connsiteX39" fmla="*/ 2721972 w 5088662"/>
              <a:gd name="connsiteY39" fmla="*/ 314187 h 5099611"/>
              <a:gd name="connsiteX40" fmla="*/ 2753159 w 5088662"/>
              <a:gd name="connsiteY40" fmla="*/ 297437 h 5099611"/>
              <a:gd name="connsiteX41" fmla="*/ 2570655 w 5088662"/>
              <a:gd name="connsiteY41" fmla="*/ 288193 h 5099611"/>
              <a:gd name="connsiteX42" fmla="*/ 2601264 w 5088662"/>
              <a:gd name="connsiteY42" fmla="*/ 288193 h 5099611"/>
              <a:gd name="connsiteX43" fmla="*/ 1364161 w 5088662"/>
              <a:gd name="connsiteY43" fmla="*/ 2431468 h 5099611"/>
              <a:gd name="connsiteX44" fmla="*/ 1353189 w 5088662"/>
              <a:gd name="connsiteY44" fmla="*/ 2414140 h 5099611"/>
              <a:gd name="connsiteX45" fmla="*/ 695941 w 5088662"/>
              <a:gd name="connsiteY45" fmla="*/ 1276374 h 5099611"/>
              <a:gd name="connsiteX46" fmla="*/ 697673 w 5088662"/>
              <a:gd name="connsiteY46" fmla="*/ 1242879 h 5099611"/>
              <a:gd name="connsiteX47" fmla="*/ 2131141 w 5088662"/>
              <a:gd name="connsiteY47" fmla="*/ 326313 h 5099611"/>
              <a:gd name="connsiteX48" fmla="*/ 2570655 w 5088662"/>
              <a:gd name="connsiteY48" fmla="*/ 288193 h 5099611"/>
              <a:gd name="connsiteX49" fmla="*/ 2558524 w 5088662"/>
              <a:gd name="connsiteY49" fmla="*/ 183083 h 5099611"/>
              <a:gd name="connsiteX50" fmla="*/ 170953 w 5088662"/>
              <a:gd name="connsiteY50" fmla="*/ 2549284 h 5099611"/>
              <a:gd name="connsiteX51" fmla="*/ 2543509 w 5088662"/>
              <a:gd name="connsiteY51" fmla="*/ 4916642 h 5099611"/>
              <a:gd name="connsiteX52" fmla="*/ 4917219 w 5088662"/>
              <a:gd name="connsiteY52" fmla="*/ 2552172 h 5099611"/>
              <a:gd name="connsiteX53" fmla="*/ 2558524 w 5088662"/>
              <a:gd name="connsiteY53" fmla="*/ 183083 h 5099611"/>
              <a:gd name="connsiteX54" fmla="*/ 2641691 w 5088662"/>
              <a:gd name="connsiteY54" fmla="*/ 0 h 5099611"/>
              <a:gd name="connsiteX55" fmla="*/ 2732943 w 5088662"/>
              <a:gd name="connsiteY55" fmla="*/ 6929 h 5099611"/>
              <a:gd name="connsiteX56" fmla="*/ 4065917 w 5088662"/>
              <a:gd name="connsiteY56" fmla="*/ 506507 h 5099611"/>
              <a:gd name="connsiteX57" fmla="*/ 4984213 w 5088662"/>
              <a:gd name="connsiteY57" fmla="*/ 1826775 h 5099611"/>
              <a:gd name="connsiteX58" fmla="*/ 5077775 w 5088662"/>
              <a:gd name="connsiteY58" fmla="*/ 2780304 h 5099611"/>
              <a:gd name="connsiteX59" fmla="*/ 4590329 w 5088662"/>
              <a:gd name="connsiteY59" fmla="*/ 4064764 h 5099611"/>
              <a:gd name="connsiteX60" fmla="*/ 3558255 w 5088662"/>
              <a:gd name="connsiteY60" fmla="*/ 4888921 h 5099611"/>
              <a:gd name="connsiteX61" fmla="*/ 2885993 w 5088662"/>
              <a:gd name="connsiteY61" fmla="*/ 5076623 h 5099611"/>
              <a:gd name="connsiteX62" fmla="*/ 2179654 w 5088662"/>
              <a:gd name="connsiteY62" fmla="*/ 5073159 h 5099611"/>
              <a:gd name="connsiteX63" fmla="*/ 139765 w 5088662"/>
              <a:gd name="connsiteY63" fmla="*/ 3384417 h 5099611"/>
              <a:gd name="connsiteX64" fmla="*/ 2887 w 5088662"/>
              <a:gd name="connsiteY64" fmla="*/ 2667105 h 5099611"/>
              <a:gd name="connsiteX65" fmla="*/ 0 w 5088662"/>
              <a:gd name="connsiteY65" fmla="*/ 2645734 h 5099611"/>
              <a:gd name="connsiteX66" fmla="*/ 0 w 5088662"/>
              <a:gd name="connsiteY66" fmla="*/ 2454566 h 5099611"/>
              <a:gd name="connsiteX67" fmla="*/ 2887 w 5088662"/>
              <a:gd name="connsiteY67" fmla="*/ 2433198 h 5099611"/>
              <a:gd name="connsiteX68" fmla="*/ 78545 w 5088662"/>
              <a:gd name="connsiteY68" fmla="*/ 1920338 h 5099611"/>
              <a:gd name="connsiteX69" fmla="*/ 974318 w 5088662"/>
              <a:gd name="connsiteY69" fmla="*/ 544624 h 5099611"/>
              <a:gd name="connsiteX70" fmla="*/ 2355805 w 5088662"/>
              <a:gd name="connsiteY70" fmla="*/ 7508 h 5099611"/>
              <a:gd name="connsiteX71" fmla="*/ 2447060 w 5088662"/>
              <a:gd name="connsiteY71" fmla="*/ 576 h 5099611"/>
              <a:gd name="connsiteX72" fmla="*/ 2641691 w 5088662"/>
              <a:gd name="connsiteY72" fmla="*/ 0 h 50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88662" h="5099611">
                <a:moveTo>
                  <a:pt x="557910" y="3631601"/>
                </a:moveTo>
                <a:cubicBezTo>
                  <a:pt x="1382643" y="3631601"/>
                  <a:pt x="2204492" y="3631601"/>
                  <a:pt x="3028649" y="3631601"/>
                </a:cubicBezTo>
                <a:cubicBezTo>
                  <a:pt x="3026914" y="3636223"/>
                  <a:pt x="3026338" y="3640842"/>
                  <a:pt x="3024027" y="3644308"/>
                </a:cubicBezTo>
                <a:cubicBezTo>
                  <a:pt x="2803406" y="4026641"/>
                  <a:pt x="2582782" y="4408977"/>
                  <a:pt x="2362738" y="4791313"/>
                </a:cubicBezTo>
                <a:cubicBezTo>
                  <a:pt x="2356385" y="4801708"/>
                  <a:pt x="2350031" y="4803440"/>
                  <a:pt x="2338483" y="4802864"/>
                </a:cubicBezTo>
                <a:cubicBezTo>
                  <a:pt x="2083784" y="4779761"/>
                  <a:pt x="1839482" y="4716231"/>
                  <a:pt x="1607310" y="4608809"/>
                </a:cubicBezTo>
                <a:cubicBezTo>
                  <a:pt x="1158556" y="4401468"/>
                  <a:pt x="813185" y="4082086"/>
                  <a:pt x="568882" y="3651817"/>
                </a:cubicBezTo>
                <a:cubicBezTo>
                  <a:pt x="565419" y="3646040"/>
                  <a:pt x="562532" y="3640265"/>
                  <a:pt x="557910" y="3631601"/>
                </a:cubicBezTo>
                <a:close/>
                <a:moveTo>
                  <a:pt x="3723435" y="2669411"/>
                </a:moveTo>
                <a:cubicBezTo>
                  <a:pt x="3728057" y="2676341"/>
                  <a:pt x="3731520" y="2681539"/>
                  <a:pt x="3734410" y="2687316"/>
                </a:cubicBezTo>
                <a:cubicBezTo>
                  <a:pt x="3953299" y="3066762"/>
                  <a:pt x="4172189" y="3445632"/>
                  <a:pt x="4391655" y="3825081"/>
                </a:cubicBezTo>
                <a:cubicBezTo>
                  <a:pt x="4398587" y="3836630"/>
                  <a:pt x="4399743" y="3844718"/>
                  <a:pt x="4391079" y="3856845"/>
                </a:cubicBezTo>
                <a:cubicBezTo>
                  <a:pt x="4101729" y="4258818"/>
                  <a:pt x="3723435" y="4540659"/>
                  <a:pt x="3253313" y="4698908"/>
                </a:cubicBezTo>
                <a:cubicBezTo>
                  <a:pt x="3018253" y="4778032"/>
                  <a:pt x="2776261" y="4813839"/>
                  <a:pt x="2529071" y="4812683"/>
                </a:cubicBezTo>
                <a:cubicBezTo>
                  <a:pt x="2516364" y="4812107"/>
                  <a:pt x="2503658" y="4812107"/>
                  <a:pt x="2486332" y="4812107"/>
                </a:cubicBezTo>
                <a:cubicBezTo>
                  <a:pt x="2900432" y="4095371"/>
                  <a:pt x="3311066" y="3383257"/>
                  <a:pt x="3723435" y="2669411"/>
                </a:cubicBezTo>
                <a:close/>
                <a:moveTo>
                  <a:pt x="4570691" y="1586517"/>
                </a:moveTo>
                <a:cubicBezTo>
                  <a:pt x="4585130" y="1586517"/>
                  <a:pt x="4592639" y="1590560"/>
                  <a:pt x="4598989" y="1604422"/>
                </a:cubicBezTo>
                <a:cubicBezTo>
                  <a:pt x="4709880" y="1846990"/>
                  <a:pt x="4777450" y="2101109"/>
                  <a:pt x="4797666" y="2367359"/>
                </a:cubicBezTo>
                <a:cubicBezTo>
                  <a:pt x="4834627" y="2847876"/>
                  <a:pt x="4730093" y="3295474"/>
                  <a:pt x="4485214" y="3710729"/>
                </a:cubicBezTo>
                <a:cubicBezTo>
                  <a:pt x="4482327" y="3715348"/>
                  <a:pt x="4480016" y="3719970"/>
                  <a:pt x="4477129" y="3724589"/>
                </a:cubicBezTo>
                <a:cubicBezTo>
                  <a:pt x="4476550" y="3725168"/>
                  <a:pt x="4475397" y="3725744"/>
                  <a:pt x="4472507" y="3727476"/>
                </a:cubicBezTo>
                <a:cubicBezTo>
                  <a:pt x="4060719" y="3014786"/>
                  <a:pt x="3649506" y="2303249"/>
                  <a:pt x="3236562" y="1588249"/>
                </a:cubicBezTo>
                <a:cubicBezTo>
                  <a:pt x="3245803" y="1587673"/>
                  <a:pt x="3252156" y="1587093"/>
                  <a:pt x="3257930" y="1587093"/>
                </a:cubicBezTo>
                <a:cubicBezTo>
                  <a:pt x="3695711" y="1587093"/>
                  <a:pt x="4132910" y="1587093"/>
                  <a:pt x="4570691" y="1586517"/>
                </a:cubicBezTo>
                <a:close/>
                <a:moveTo>
                  <a:pt x="614508" y="1370514"/>
                </a:moveTo>
                <a:cubicBezTo>
                  <a:pt x="1026875" y="2084939"/>
                  <a:pt x="1438085" y="2797053"/>
                  <a:pt x="1851608" y="3513210"/>
                </a:cubicBezTo>
                <a:cubicBezTo>
                  <a:pt x="1840057" y="3513210"/>
                  <a:pt x="1832548" y="3513210"/>
                  <a:pt x="1825618" y="3513210"/>
                </a:cubicBezTo>
                <a:cubicBezTo>
                  <a:pt x="1390151" y="3513210"/>
                  <a:pt x="954681" y="3513210"/>
                  <a:pt x="519213" y="3513786"/>
                </a:cubicBezTo>
                <a:cubicBezTo>
                  <a:pt x="501885" y="3513786"/>
                  <a:pt x="493800" y="3508012"/>
                  <a:pt x="486870" y="3492418"/>
                </a:cubicBezTo>
                <a:cubicBezTo>
                  <a:pt x="377135" y="3250426"/>
                  <a:pt x="309565" y="2996883"/>
                  <a:pt x="289925" y="2731791"/>
                </a:cubicBezTo>
                <a:cubicBezTo>
                  <a:pt x="253543" y="2251270"/>
                  <a:pt x="357498" y="1803674"/>
                  <a:pt x="602377" y="1388995"/>
                </a:cubicBezTo>
                <a:cubicBezTo>
                  <a:pt x="605843" y="1383221"/>
                  <a:pt x="609310" y="1378023"/>
                  <a:pt x="614508" y="1370514"/>
                </a:cubicBezTo>
                <a:close/>
                <a:moveTo>
                  <a:pt x="2753159" y="297437"/>
                </a:moveTo>
                <a:cubicBezTo>
                  <a:pt x="3134916" y="333823"/>
                  <a:pt x="3485486" y="457418"/>
                  <a:pt x="3803136" y="671109"/>
                </a:cubicBezTo>
                <a:cubicBezTo>
                  <a:pt x="4103461" y="872673"/>
                  <a:pt x="4341407" y="1131990"/>
                  <a:pt x="4518716" y="1447329"/>
                </a:cubicBezTo>
                <a:cubicBezTo>
                  <a:pt x="4522759" y="1453682"/>
                  <a:pt x="4525646" y="1460035"/>
                  <a:pt x="4529688" y="1468120"/>
                </a:cubicBezTo>
                <a:cubicBezTo>
                  <a:pt x="3704954" y="1468120"/>
                  <a:pt x="2882528" y="1468120"/>
                  <a:pt x="2057215" y="1468120"/>
                </a:cubicBezTo>
                <a:cubicBezTo>
                  <a:pt x="2060681" y="1461767"/>
                  <a:pt x="2062989" y="1455993"/>
                  <a:pt x="2066456" y="1450216"/>
                </a:cubicBezTo>
                <a:cubicBezTo>
                  <a:pt x="2284769" y="1071347"/>
                  <a:pt x="2503658" y="693056"/>
                  <a:pt x="2721972" y="314187"/>
                </a:cubicBezTo>
                <a:cubicBezTo>
                  <a:pt x="2729477" y="300904"/>
                  <a:pt x="2736986" y="296282"/>
                  <a:pt x="2753159" y="297437"/>
                </a:cubicBezTo>
                <a:close/>
                <a:moveTo>
                  <a:pt x="2570655" y="288193"/>
                </a:moveTo>
                <a:cubicBezTo>
                  <a:pt x="2579319" y="288193"/>
                  <a:pt x="2587404" y="288193"/>
                  <a:pt x="2601264" y="288193"/>
                </a:cubicBezTo>
                <a:cubicBezTo>
                  <a:pt x="2187742" y="1004350"/>
                  <a:pt x="1777106" y="1716464"/>
                  <a:pt x="1364161" y="2431468"/>
                </a:cubicBezTo>
                <a:cubicBezTo>
                  <a:pt x="1359542" y="2423959"/>
                  <a:pt x="1356076" y="2419338"/>
                  <a:pt x="1353189" y="2414140"/>
                </a:cubicBezTo>
                <a:cubicBezTo>
                  <a:pt x="1134299" y="2034694"/>
                  <a:pt x="915410" y="1655823"/>
                  <a:pt x="695941" y="1276374"/>
                </a:cubicBezTo>
                <a:cubicBezTo>
                  <a:pt x="688432" y="1263670"/>
                  <a:pt x="689011" y="1255006"/>
                  <a:pt x="697673" y="1242879"/>
                </a:cubicBezTo>
                <a:cubicBezTo>
                  <a:pt x="1056330" y="750809"/>
                  <a:pt x="1532806" y="442976"/>
                  <a:pt x="2131141" y="326313"/>
                </a:cubicBezTo>
                <a:cubicBezTo>
                  <a:pt x="2276107" y="298013"/>
                  <a:pt x="2423381" y="287038"/>
                  <a:pt x="2570655" y="288193"/>
                </a:cubicBezTo>
                <a:close/>
                <a:moveTo>
                  <a:pt x="2558524" y="183083"/>
                </a:moveTo>
                <a:cubicBezTo>
                  <a:pt x="1241144" y="175574"/>
                  <a:pt x="171532" y="1238835"/>
                  <a:pt x="170953" y="2549284"/>
                </a:cubicBezTo>
                <a:cubicBezTo>
                  <a:pt x="170953" y="3856270"/>
                  <a:pt x="1233638" y="4916642"/>
                  <a:pt x="2543509" y="4916642"/>
                </a:cubicBezTo>
                <a:cubicBezTo>
                  <a:pt x="3853381" y="4916642"/>
                  <a:pt x="4915484" y="3858581"/>
                  <a:pt x="4917219" y="2552172"/>
                </a:cubicBezTo>
                <a:cubicBezTo>
                  <a:pt x="4918374" y="1247497"/>
                  <a:pt x="3860887" y="190589"/>
                  <a:pt x="2558524" y="183083"/>
                </a:cubicBezTo>
                <a:close/>
                <a:moveTo>
                  <a:pt x="2641691" y="0"/>
                </a:moveTo>
                <a:cubicBezTo>
                  <a:pt x="2672302" y="2310"/>
                  <a:pt x="2702334" y="4621"/>
                  <a:pt x="2732943" y="6929"/>
                </a:cubicBezTo>
                <a:cubicBezTo>
                  <a:pt x="3225587" y="44470"/>
                  <a:pt x="3671454" y="209649"/>
                  <a:pt x="4065917" y="506507"/>
                </a:cubicBezTo>
                <a:cubicBezTo>
                  <a:pt x="4516402" y="845525"/>
                  <a:pt x="4823077" y="1286769"/>
                  <a:pt x="4984213" y="1826775"/>
                </a:cubicBezTo>
                <a:cubicBezTo>
                  <a:pt x="5077199" y="2138072"/>
                  <a:pt x="5107231" y="2456301"/>
                  <a:pt x="5077775" y="2780304"/>
                </a:cubicBezTo>
                <a:cubicBezTo>
                  <a:pt x="5034460" y="3253889"/>
                  <a:pt x="4872169" y="3682428"/>
                  <a:pt x="4590329" y="4064764"/>
                </a:cubicBezTo>
                <a:cubicBezTo>
                  <a:pt x="4320036" y="4430927"/>
                  <a:pt x="3975241" y="4705841"/>
                  <a:pt x="3558255" y="4888921"/>
                </a:cubicBezTo>
                <a:cubicBezTo>
                  <a:pt x="3342832" y="4983639"/>
                  <a:pt x="3118742" y="5045435"/>
                  <a:pt x="2885993" y="5076623"/>
                </a:cubicBezTo>
                <a:cubicBezTo>
                  <a:pt x="2650355" y="5108389"/>
                  <a:pt x="2414717" y="5107234"/>
                  <a:pt x="2179654" y="5073159"/>
                </a:cubicBezTo>
                <a:cubicBezTo>
                  <a:pt x="1237101" y="4936281"/>
                  <a:pt x="454528" y="4288851"/>
                  <a:pt x="139765" y="3384417"/>
                </a:cubicBezTo>
                <a:cubicBezTo>
                  <a:pt x="58909" y="3152242"/>
                  <a:pt x="13862" y="2913140"/>
                  <a:pt x="2887" y="2667105"/>
                </a:cubicBezTo>
                <a:cubicBezTo>
                  <a:pt x="2311" y="2660173"/>
                  <a:pt x="1156" y="2652664"/>
                  <a:pt x="0" y="2645734"/>
                </a:cubicBezTo>
                <a:cubicBezTo>
                  <a:pt x="0" y="2582204"/>
                  <a:pt x="0" y="2518097"/>
                  <a:pt x="0" y="2454566"/>
                </a:cubicBezTo>
                <a:cubicBezTo>
                  <a:pt x="1156" y="2447637"/>
                  <a:pt x="2887" y="2440128"/>
                  <a:pt x="2887" y="2433198"/>
                </a:cubicBezTo>
                <a:cubicBezTo>
                  <a:pt x="10396" y="2259356"/>
                  <a:pt x="34654" y="2088403"/>
                  <a:pt x="78545" y="1920338"/>
                </a:cubicBezTo>
                <a:cubicBezTo>
                  <a:pt x="223511" y="1361851"/>
                  <a:pt x="522101" y="901547"/>
                  <a:pt x="974318" y="544624"/>
                </a:cubicBezTo>
                <a:cubicBezTo>
                  <a:pt x="1379177" y="224666"/>
                  <a:pt x="1841213" y="47357"/>
                  <a:pt x="2355805" y="7508"/>
                </a:cubicBezTo>
                <a:cubicBezTo>
                  <a:pt x="2386416" y="5198"/>
                  <a:pt x="2416448" y="2887"/>
                  <a:pt x="2447060" y="576"/>
                </a:cubicBezTo>
                <a:cubicBezTo>
                  <a:pt x="2511743" y="0"/>
                  <a:pt x="2576429" y="0"/>
                  <a:pt x="26416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72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46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D012822-4416-4F80-A10A-43EECCA89C04}"/>
              </a:ext>
            </a:extLst>
          </p:cNvPr>
          <p:cNvSpPr/>
          <p:nvPr userDrawn="1"/>
        </p:nvSpPr>
        <p:spPr>
          <a:xfrm>
            <a:off x="-19049" y="82728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6425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93101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6425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00024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992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4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6E8EC8-91BF-4FA6-BDC2-A603DAE93845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aphic 11">
            <a:extLst>
              <a:ext uri="{FF2B5EF4-FFF2-40B4-BE49-F238E27FC236}">
                <a16:creationId xmlns:a16="http://schemas.microsoft.com/office/drawing/2014/main" xmlns="" id="{390AB839-EB3F-48B7-A2EC-A88412D09B80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8D5A175-7F21-4880-A6FB-98ECC267A5AA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B667888-3BA1-49F8-A27D-4584006D4928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ADC7F61-84BA-4085-AF00-62D4ABDF2221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91F4821-1E48-42E9-839A-6252B657A06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2B31002-D53D-4247-BCB4-6406D12ED9F7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40C6512F-EE64-4E95-AB89-CA6690EF1EE4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F2DDD12A-FF8B-480E-94D5-014A6D35120D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2AF2A12F-BFE5-4221-B61A-9D0F8252F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2525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D9E9835-32F2-475B-B7EF-A6B7D3C5715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4710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3B7051B-3D74-4BF7-B918-5C856972686B}"/>
              </a:ext>
            </a:extLst>
          </p:cNvPr>
          <p:cNvGrpSpPr/>
          <p:nvPr userDrawn="1"/>
        </p:nvGrpSpPr>
        <p:grpSpPr>
          <a:xfrm>
            <a:off x="1" y="5737141"/>
            <a:ext cx="12191627" cy="886330"/>
            <a:chOff x="1" y="5737141"/>
            <a:chExt cx="9143720" cy="886330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A88DD348-C6DA-49C3-AE0F-7B9ACD300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5737142"/>
              <a:ext cx="3153832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D4C0E54B-CEFD-4DEA-9A8B-34B1CC0A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840" y="6178968"/>
              <a:ext cx="3252129" cy="423086"/>
            </a:xfrm>
            <a:custGeom>
              <a:avLst/>
              <a:gdLst>
                <a:gd name="T0" fmla="*/ 1427 w 1459"/>
                <a:gd name="T1" fmla="*/ 135 h 182"/>
                <a:gd name="T2" fmla="*/ 1413 w 1459"/>
                <a:gd name="T3" fmla="*/ 139 h 182"/>
                <a:gd name="T4" fmla="*/ 1361 w 1459"/>
                <a:gd name="T5" fmla="*/ 135 h 182"/>
                <a:gd name="T6" fmla="*/ 1268 w 1459"/>
                <a:gd name="T7" fmla="*/ 144 h 182"/>
                <a:gd name="T8" fmla="*/ 1257 w 1459"/>
                <a:gd name="T9" fmla="*/ 131 h 182"/>
                <a:gd name="T10" fmla="*/ 1255 w 1459"/>
                <a:gd name="T11" fmla="*/ 97 h 182"/>
                <a:gd name="T12" fmla="*/ 1238 w 1459"/>
                <a:gd name="T13" fmla="*/ 59 h 182"/>
                <a:gd name="T14" fmla="*/ 1231 w 1459"/>
                <a:gd name="T15" fmla="*/ 36 h 182"/>
                <a:gd name="T16" fmla="*/ 1227 w 1459"/>
                <a:gd name="T17" fmla="*/ 32 h 182"/>
                <a:gd name="T18" fmla="*/ 1221 w 1459"/>
                <a:gd name="T19" fmla="*/ 46 h 182"/>
                <a:gd name="T20" fmla="*/ 1202 w 1459"/>
                <a:gd name="T21" fmla="*/ 92 h 182"/>
                <a:gd name="T22" fmla="*/ 1196 w 1459"/>
                <a:gd name="T23" fmla="*/ 105 h 182"/>
                <a:gd name="T24" fmla="*/ 1199 w 1459"/>
                <a:gd name="T25" fmla="*/ 141 h 182"/>
                <a:gd name="T26" fmla="*/ 1148 w 1459"/>
                <a:gd name="T27" fmla="*/ 75 h 182"/>
                <a:gd name="T28" fmla="*/ 1124 w 1459"/>
                <a:gd name="T29" fmla="*/ 142 h 182"/>
                <a:gd name="T30" fmla="*/ 1006 w 1459"/>
                <a:gd name="T31" fmla="*/ 85 h 182"/>
                <a:gd name="T32" fmla="*/ 943 w 1459"/>
                <a:gd name="T33" fmla="*/ 130 h 182"/>
                <a:gd name="T34" fmla="*/ 843 w 1459"/>
                <a:gd name="T35" fmla="*/ 136 h 182"/>
                <a:gd name="T36" fmla="*/ 825 w 1459"/>
                <a:gd name="T37" fmla="*/ 92 h 182"/>
                <a:gd name="T38" fmla="*/ 770 w 1459"/>
                <a:gd name="T39" fmla="*/ 91 h 182"/>
                <a:gd name="T40" fmla="*/ 748 w 1459"/>
                <a:gd name="T41" fmla="*/ 141 h 182"/>
                <a:gd name="T42" fmla="*/ 714 w 1459"/>
                <a:gd name="T43" fmla="*/ 73 h 182"/>
                <a:gd name="T44" fmla="*/ 684 w 1459"/>
                <a:gd name="T45" fmla="*/ 8 h 182"/>
                <a:gd name="T46" fmla="*/ 629 w 1459"/>
                <a:gd name="T47" fmla="*/ 23 h 182"/>
                <a:gd name="T48" fmla="*/ 571 w 1459"/>
                <a:gd name="T49" fmla="*/ 47 h 182"/>
                <a:gd name="T50" fmla="*/ 546 w 1459"/>
                <a:gd name="T51" fmla="*/ 45 h 182"/>
                <a:gd name="T52" fmla="*/ 520 w 1459"/>
                <a:gd name="T53" fmla="*/ 57 h 182"/>
                <a:gd name="T54" fmla="*/ 506 w 1459"/>
                <a:gd name="T55" fmla="*/ 36 h 182"/>
                <a:gd name="T56" fmla="*/ 485 w 1459"/>
                <a:gd name="T57" fmla="*/ 57 h 182"/>
                <a:gd name="T58" fmla="*/ 476 w 1459"/>
                <a:gd name="T59" fmla="*/ 131 h 182"/>
                <a:gd name="T60" fmla="*/ 459 w 1459"/>
                <a:gd name="T61" fmla="*/ 146 h 182"/>
                <a:gd name="T62" fmla="*/ 440 w 1459"/>
                <a:gd name="T63" fmla="*/ 157 h 182"/>
                <a:gd name="T64" fmla="*/ 435 w 1459"/>
                <a:gd name="T65" fmla="*/ 122 h 182"/>
                <a:gd name="T66" fmla="*/ 401 w 1459"/>
                <a:gd name="T67" fmla="*/ 120 h 182"/>
                <a:gd name="T68" fmla="*/ 394 w 1459"/>
                <a:gd name="T69" fmla="*/ 98 h 182"/>
                <a:gd name="T70" fmla="*/ 379 w 1459"/>
                <a:gd name="T71" fmla="*/ 82 h 182"/>
                <a:gd name="T72" fmla="*/ 354 w 1459"/>
                <a:gd name="T73" fmla="*/ 86 h 182"/>
                <a:gd name="T74" fmla="*/ 342 w 1459"/>
                <a:gd name="T75" fmla="*/ 97 h 182"/>
                <a:gd name="T76" fmla="*/ 318 w 1459"/>
                <a:gd name="T77" fmla="*/ 155 h 182"/>
                <a:gd name="T78" fmla="*/ 294 w 1459"/>
                <a:gd name="T79" fmla="*/ 172 h 182"/>
                <a:gd name="T80" fmla="*/ 269 w 1459"/>
                <a:gd name="T81" fmla="*/ 148 h 182"/>
                <a:gd name="T82" fmla="*/ 258 w 1459"/>
                <a:gd name="T83" fmla="*/ 140 h 182"/>
                <a:gd name="T84" fmla="*/ 247 w 1459"/>
                <a:gd name="T85" fmla="*/ 118 h 182"/>
                <a:gd name="T86" fmla="*/ 247 w 1459"/>
                <a:gd name="T87" fmla="*/ 107 h 182"/>
                <a:gd name="T88" fmla="*/ 251 w 1459"/>
                <a:gd name="T89" fmla="*/ 92 h 182"/>
                <a:gd name="T90" fmla="*/ 251 w 1459"/>
                <a:gd name="T91" fmla="*/ 81 h 182"/>
                <a:gd name="T92" fmla="*/ 247 w 1459"/>
                <a:gd name="T93" fmla="*/ 66 h 182"/>
                <a:gd name="T94" fmla="*/ 247 w 1459"/>
                <a:gd name="T95" fmla="*/ 55 h 182"/>
                <a:gd name="T96" fmla="*/ 251 w 1459"/>
                <a:gd name="T97" fmla="*/ 23 h 182"/>
                <a:gd name="T98" fmla="*/ 182 w 1459"/>
                <a:gd name="T99" fmla="*/ 40 h 182"/>
                <a:gd name="T100" fmla="*/ 178 w 1459"/>
                <a:gd name="T101" fmla="*/ 55 h 182"/>
                <a:gd name="T102" fmla="*/ 178 w 1459"/>
                <a:gd name="T103" fmla="*/ 66 h 182"/>
                <a:gd name="T104" fmla="*/ 182 w 1459"/>
                <a:gd name="T105" fmla="*/ 81 h 182"/>
                <a:gd name="T106" fmla="*/ 182 w 1459"/>
                <a:gd name="T107" fmla="*/ 92 h 182"/>
                <a:gd name="T108" fmla="*/ 178 w 1459"/>
                <a:gd name="T109" fmla="*/ 107 h 182"/>
                <a:gd name="T110" fmla="*/ 178 w 1459"/>
                <a:gd name="T111" fmla="*/ 118 h 182"/>
                <a:gd name="T112" fmla="*/ 173 w 1459"/>
                <a:gd name="T113" fmla="*/ 114 h 182"/>
                <a:gd name="T114" fmla="*/ 112 w 1459"/>
                <a:gd name="T115" fmla="*/ 110 h 182"/>
                <a:gd name="T116" fmla="*/ 89 w 1459"/>
                <a:gd name="T117" fmla="*/ 128 h 182"/>
                <a:gd name="T118" fmla="*/ 26 w 1459"/>
                <a:gd name="T119" fmla="*/ 128 h 182"/>
                <a:gd name="T120" fmla="*/ 14 w 1459"/>
                <a:gd name="T121" fmla="*/ 92 h 182"/>
                <a:gd name="T122" fmla="*/ 0 w 1459"/>
                <a:gd name="T123" fmla="*/ 1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9" h="182">
                  <a:moveTo>
                    <a:pt x="1459" y="182"/>
                  </a:moveTo>
                  <a:cubicBezTo>
                    <a:pt x="1459" y="138"/>
                    <a:pt x="1459" y="138"/>
                    <a:pt x="1459" y="138"/>
                  </a:cubicBezTo>
                  <a:cubicBezTo>
                    <a:pt x="1457" y="138"/>
                    <a:pt x="1455" y="138"/>
                    <a:pt x="1453" y="138"/>
                  </a:cubicBezTo>
                  <a:cubicBezTo>
                    <a:pt x="1453" y="136"/>
                    <a:pt x="1453" y="133"/>
                    <a:pt x="1453" y="131"/>
                  </a:cubicBezTo>
                  <a:cubicBezTo>
                    <a:pt x="1448" y="131"/>
                    <a:pt x="1443" y="131"/>
                    <a:pt x="1438" y="131"/>
                  </a:cubicBezTo>
                  <a:cubicBezTo>
                    <a:pt x="1437" y="132"/>
                    <a:pt x="1436" y="134"/>
                    <a:pt x="1435" y="135"/>
                  </a:cubicBezTo>
                  <a:cubicBezTo>
                    <a:pt x="1432" y="135"/>
                    <a:pt x="1429" y="135"/>
                    <a:pt x="1427" y="135"/>
                  </a:cubicBezTo>
                  <a:cubicBezTo>
                    <a:pt x="1427" y="134"/>
                    <a:pt x="1427" y="132"/>
                    <a:pt x="1427" y="131"/>
                  </a:cubicBezTo>
                  <a:cubicBezTo>
                    <a:pt x="1425" y="131"/>
                    <a:pt x="1423" y="131"/>
                    <a:pt x="1420" y="131"/>
                  </a:cubicBezTo>
                  <a:cubicBezTo>
                    <a:pt x="1420" y="132"/>
                    <a:pt x="1420" y="134"/>
                    <a:pt x="1420" y="135"/>
                  </a:cubicBezTo>
                  <a:cubicBezTo>
                    <a:pt x="1419" y="135"/>
                    <a:pt x="1417" y="135"/>
                    <a:pt x="1416" y="135"/>
                  </a:cubicBezTo>
                  <a:cubicBezTo>
                    <a:pt x="1416" y="138"/>
                    <a:pt x="1416" y="141"/>
                    <a:pt x="1416" y="144"/>
                  </a:cubicBezTo>
                  <a:cubicBezTo>
                    <a:pt x="1415" y="144"/>
                    <a:pt x="1414" y="144"/>
                    <a:pt x="1413" y="144"/>
                  </a:cubicBezTo>
                  <a:cubicBezTo>
                    <a:pt x="1413" y="142"/>
                    <a:pt x="1413" y="141"/>
                    <a:pt x="1413" y="139"/>
                  </a:cubicBezTo>
                  <a:cubicBezTo>
                    <a:pt x="1412" y="139"/>
                    <a:pt x="1411" y="139"/>
                    <a:pt x="1410" y="139"/>
                  </a:cubicBezTo>
                  <a:cubicBezTo>
                    <a:pt x="1408" y="138"/>
                    <a:pt x="1406" y="136"/>
                    <a:pt x="1405" y="135"/>
                  </a:cubicBezTo>
                  <a:cubicBezTo>
                    <a:pt x="1403" y="135"/>
                    <a:pt x="1402" y="135"/>
                    <a:pt x="1400" y="135"/>
                  </a:cubicBezTo>
                  <a:cubicBezTo>
                    <a:pt x="1400" y="121"/>
                    <a:pt x="1400" y="107"/>
                    <a:pt x="1400" y="92"/>
                  </a:cubicBezTo>
                  <a:cubicBezTo>
                    <a:pt x="1398" y="89"/>
                    <a:pt x="1396" y="86"/>
                    <a:pt x="1394" y="83"/>
                  </a:cubicBezTo>
                  <a:cubicBezTo>
                    <a:pt x="1383" y="83"/>
                    <a:pt x="1372" y="83"/>
                    <a:pt x="1361" y="83"/>
                  </a:cubicBezTo>
                  <a:cubicBezTo>
                    <a:pt x="1361" y="100"/>
                    <a:pt x="1361" y="117"/>
                    <a:pt x="1361" y="135"/>
                  </a:cubicBezTo>
                  <a:cubicBezTo>
                    <a:pt x="1357" y="135"/>
                    <a:pt x="1352" y="135"/>
                    <a:pt x="1347" y="135"/>
                  </a:cubicBezTo>
                  <a:cubicBezTo>
                    <a:pt x="1347" y="100"/>
                    <a:pt x="1347" y="66"/>
                    <a:pt x="1347" y="32"/>
                  </a:cubicBezTo>
                  <a:cubicBezTo>
                    <a:pt x="1338" y="23"/>
                    <a:pt x="1318" y="23"/>
                    <a:pt x="1308" y="32"/>
                  </a:cubicBezTo>
                  <a:cubicBezTo>
                    <a:pt x="1308" y="45"/>
                    <a:pt x="1308" y="59"/>
                    <a:pt x="1308" y="72"/>
                  </a:cubicBezTo>
                  <a:cubicBezTo>
                    <a:pt x="1304" y="72"/>
                    <a:pt x="1299" y="72"/>
                    <a:pt x="1294" y="72"/>
                  </a:cubicBezTo>
                  <a:cubicBezTo>
                    <a:pt x="1285" y="74"/>
                    <a:pt x="1277" y="75"/>
                    <a:pt x="1268" y="77"/>
                  </a:cubicBezTo>
                  <a:cubicBezTo>
                    <a:pt x="1268" y="99"/>
                    <a:pt x="1268" y="122"/>
                    <a:pt x="1268" y="144"/>
                  </a:cubicBezTo>
                  <a:cubicBezTo>
                    <a:pt x="1266" y="144"/>
                    <a:pt x="1264" y="144"/>
                    <a:pt x="1261" y="144"/>
                  </a:cubicBezTo>
                  <a:cubicBezTo>
                    <a:pt x="1261" y="143"/>
                    <a:pt x="1261" y="142"/>
                    <a:pt x="1261" y="140"/>
                  </a:cubicBezTo>
                  <a:cubicBezTo>
                    <a:pt x="1260" y="140"/>
                    <a:pt x="1258" y="140"/>
                    <a:pt x="1257" y="140"/>
                  </a:cubicBezTo>
                  <a:cubicBezTo>
                    <a:pt x="1257" y="139"/>
                    <a:pt x="1257" y="138"/>
                    <a:pt x="1257" y="137"/>
                  </a:cubicBezTo>
                  <a:cubicBezTo>
                    <a:pt x="1258" y="137"/>
                    <a:pt x="1259" y="136"/>
                    <a:pt x="1260" y="136"/>
                  </a:cubicBezTo>
                  <a:cubicBezTo>
                    <a:pt x="1260" y="135"/>
                    <a:pt x="1260" y="134"/>
                    <a:pt x="1260" y="133"/>
                  </a:cubicBezTo>
                  <a:cubicBezTo>
                    <a:pt x="1259" y="132"/>
                    <a:pt x="1258" y="132"/>
                    <a:pt x="1257" y="131"/>
                  </a:cubicBezTo>
                  <a:cubicBezTo>
                    <a:pt x="1257" y="124"/>
                    <a:pt x="1257" y="117"/>
                    <a:pt x="1257" y="109"/>
                  </a:cubicBezTo>
                  <a:cubicBezTo>
                    <a:pt x="1258" y="109"/>
                    <a:pt x="1259" y="108"/>
                    <a:pt x="1260" y="108"/>
                  </a:cubicBezTo>
                  <a:cubicBezTo>
                    <a:pt x="1260" y="107"/>
                    <a:pt x="1260" y="106"/>
                    <a:pt x="1260" y="105"/>
                  </a:cubicBezTo>
                  <a:cubicBezTo>
                    <a:pt x="1259" y="105"/>
                    <a:pt x="1258" y="104"/>
                    <a:pt x="1257" y="103"/>
                  </a:cubicBezTo>
                  <a:cubicBezTo>
                    <a:pt x="1257" y="103"/>
                    <a:pt x="1257" y="102"/>
                    <a:pt x="1257" y="101"/>
                  </a:cubicBezTo>
                  <a:cubicBezTo>
                    <a:pt x="1256" y="101"/>
                    <a:pt x="1256" y="101"/>
                    <a:pt x="1255" y="101"/>
                  </a:cubicBezTo>
                  <a:cubicBezTo>
                    <a:pt x="1255" y="100"/>
                    <a:pt x="1255" y="99"/>
                    <a:pt x="1255" y="97"/>
                  </a:cubicBezTo>
                  <a:cubicBezTo>
                    <a:pt x="1256" y="97"/>
                    <a:pt x="1256" y="97"/>
                    <a:pt x="1257" y="97"/>
                  </a:cubicBezTo>
                  <a:cubicBezTo>
                    <a:pt x="1257" y="96"/>
                    <a:pt x="1257" y="95"/>
                    <a:pt x="1257" y="94"/>
                  </a:cubicBezTo>
                  <a:cubicBezTo>
                    <a:pt x="1256" y="93"/>
                    <a:pt x="1255" y="93"/>
                    <a:pt x="1254" y="92"/>
                  </a:cubicBezTo>
                  <a:cubicBezTo>
                    <a:pt x="1252" y="80"/>
                    <a:pt x="1250" y="70"/>
                    <a:pt x="1238" y="64"/>
                  </a:cubicBezTo>
                  <a:cubicBezTo>
                    <a:pt x="1239" y="64"/>
                    <a:pt x="1239" y="64"/>
                    <a:pt x="1240" y="63"/>
                  </a:cubicBezTo>
                  <a:cubicBezTo>
                    <a:pt x="1240" y="62"/>
                    <a:pt x="1240" y="61"/>
                    <a:pt x="1240" y="60"/>
                  </a:cubicBezTo>
                  <a:cubicBezTo>
                    <a:pt x="1239" y="60"/>
                    <a:pt x="1238" y="59"/>
                    <a:pt x="1238" y="59"/>
                  </a:cubicBezTo>
                  <a:cubicBezTo>
                    <a:pt x="1238" y="57"/>
                    <a:pt x="1238" y="56"/>
                    <a:pt x="1238" y="55"/>
                  </a:cubicBezTo>
                  <a:cubicBezTo>
                    <a:pt x="1237" y="55"/>
                    <a:pt x="1236" y="55"/>
                    <a:pt x="1236" y="55"/>
                  </a:cubicBezTo>
                  <a:cubicBezTo>
                    <a:pt x="1236" y="52"/>
                    <a:pt x="1236" y="49"/>
                    <a:pt x="1236" y="46"/>
                  </a:cubicBezTo>
                  <a:cubicBezTo>
                    <a:pt x="1236" y="46"/>
                    <a:pt x="1237" y="46"/>
                    <a:pt x="1237" y="46"/>
                  </a:cubicBezTo>
                  <a:cubicBezTo>
                    <a:pt x="1237" y="45"/>
                    <a:pt x="1237" y="45"/>
                    <a:pt x="1237" y="44"/>
                  </a:cubicBezTo>
                  <a:cubicBezTo>
                    <a:pt x="1236" y="44"/>
                    <a:pt x="1236" y="43"/>
                    <a:pt x="1235" y="43"/>
                  </a:cubicBezTo>
                  <a:cubicBezTo>
                    <a:pt x="1234" y="41"/>
                    <a:pt x="1232" y="38"/>
                    <a:pt x="1231" y="36"/>
                  </a:cubicBezTo>
                  <a:cubicBezTo>
                    <a:pt x="1231" y="36"/>
                    <a:pt x="1231" y="35"/>
                    <a:pt x="1231" y="35"/>
                  </a:cubicBezTo>
                  <a:cubicBezTo>
                    <a:pt x="1231" y="35"/>
                    <a:pt x="1230" y="35"/>
                    <a:pt x="1230" y="35"/>
                  </a:cubicBezTo>
                  <a:cubicBezTo>
                    <a:pt x="1230" y="34"/>
                    <a:pt x="1230" y="33"/>
                    <a:pt x="1230" y="32"/>
                  </a:cubicBezTo>
                  <a:cubicBezTo>
                    <a:pt x="1232" y="29"/>
                    <a:pt x="1231" y="24"/>
                    <a:pt x="1229" y="21"/>
                  </a:cubicBezTo>
                  <a:cubicBezTo>
                    <a:pt x="1228" y="18"/>
                    <a:pt x="1228" y="18"/>
                    <a:pt x="1228" y="18"/>
                  </a:cubicBezTo>
                  <a:cubicBezTo>
                    <a:pt x="1227" y="21"/>
                    <a:pt x="1227" y="21"/>
                    <a:pt x="1227" y="21"/>
                  </a:cubicBezTo>
                  <a:cubicBezTo>
                    <a:pt x="1225" y="24"/>
                    <a:pt x="1225" y="29"/>
                    <a:pt x="1227" y="32"/>
                  </a:cubicBezTo>
                  <a:cubicBezTo>
                    <a:pt x="1227" y="33"/>
                    <a:pt x="1227" y="34"/>
                    <a:pt x="1227" y="35"/>
                  </a:cubicBezTo>
                  <a:cubicBezTo>
                    <a:pt x="1227" y="35"/>
                    <a:pt x="1226" y="35"/>
                    <a:pt x="1226" y="35"/>
                  </a:cubicBezTo>
                  <a:cubicBezTo>
                    <a:pt x="1226" y="35"/>
                    <a:pt x="1226" y="36"/>
                    <a:pt x="1226" y="36"/>
                  </a:cubicBezTo>
                  <a:cubicBezTo>
                    <a:pt x="1224" y="39"/>
                    <a:pt x="1223" y="41"/>
                    <a:pt x="1221" y="43"/>
                  </a:cubicBezTo>
                  <a:cubicBezTo>
                    <a:pt x="1221" y="43"/>
                    <a:pt x="1220" y="44"/>
                    <a:pt x="1219" y="44"/>
                  </a:cubicBezTo>
                  <a:cubicBezTo>
                    <a:pt x="1219" y="45"/>
                    <a:pt x="1219" y="45"/>
                    <a:pt x="1219" y="46"/>
                  </a:cubicBezTo>
                  <a:cubicBezTo>
                    <a:pt x="1220" y="46"/>
                    <a:pt x="1220" y="46"/>
                    <a:pt x="1221" y="46"/>
                  </a:cubicBezTo>
                  <a:cubicBezTo>
                    <a:pt x="1221" y="49"/>
                    <a:pt x="1221" y="52"/>
                    <a:pt x="1221" y="55"/>
                  </a:cubicBezTo>
                  <a:cubicBezTo>
                    <a:pt x="1220" y="55"/>
                    <a:pt x="1220" y="55"/>
                    <a:pt x="1219" y="55"/>
                  </a:cubicBezTo>
                  <a:cubicBezTo>
                    <a:pt x="1219" y="56"/>
                    <a:pt x="1219" y="57"/>
                    <a:pt x="1219" y="59"/>
                  </a:cubicBezTo>
                  <a:cubicBezTo>
                    <a:pt x="1218" y="59"/>
                    <a:pt x="1217" y="60"/>
                    <a:pt x="1216" y="60"/>
                  </a:cubicBezTo>
                  <a:cubicBezTo>
                    <a:pt x="1216" y="61"/>
                    <a:pt x="1216" y="62"/>
                    <a:pt x="1216" y="63"/>
                  </a:cubicBezTo>
                  <a:cubicBezTo>
                    <a:pt x="1217" y="63"/>
                    <a:pt x="1217" y="64"/>
                    <a:pt x="1218" y="64"/>
                  </a:cubicBezTo>
                  <a:cubicBezTo>
                    <a:pt x="1206" y="70"/>
                    <a:pt x="1203" y="80"/>
                    <a:pt x="1202" y="92"/>
                  </a:cubicBezTo>
                  <a:cubicBezTo>
                    <a:pt x="1201" y="93"/>
                    <a:pt x="1200" y="94"/>
                    <a:pt x="1199" y="94"/>
                  </a:cubicBezTo>
                  <a:cubicBezTo>
                    <a:pt x="1199" y="95"/>
                    <a:pt x="1199" y="96"/>
                    <a:pt x="1199" y="97"/>
                  </a:cubicBezTo>
                  <a:cubicBezTo>
                    <a:pt x="1200" y="97"/>
                    <a:pt x="1200" y="97"/>
                    <a:pt x="1201" y="97"/>
                  </a:cubicBezTo>
                  <a:cubicBezTo>
                    <a:pt x="1201" y="98"/>
                    <a:pt x="1201" y="100"/>
                    <a:pt x="1201" y="101"/>
                  </a:cubicBezTo>
                  <a:cubicBezTo>
                    <a:pt x="1200" y="101"/>
                    <a:pt x="1200" y="101"/>
                    <a:pt x="1199" y="101"/>
                  </a:cubicBezTo>
                  <a:cubicBezTo>
                    <a:pt x="1199" y="102"/>
                    <a:pt x="1199" y="103"/>
                    <a:pt x="1199" y="103"/>
                  </a:cubicBezTo>
                  <a:cubicBezTo>
                    <a:pt x="1198" y="104"/>
                    <a:pt x="1197" y="104"/>
                    <a:pt x="1196" y="105"/>
                  </a:cubicBezTo>
                  <a:cubicBezTo>
                    <a:pt x="1196" y="106"/>
                    <a:pt x="1196" y="107"/>
                    <a:pt x="1196" y="108"/>
                  </a:cubicBezTo>
                  <a:cubicBezTo>
                    <a:pt x="1197" y="108"/>
                    <a:pt x="1198" y="109"/>
                    <a:pt x="1199" y="109"/>
                  </a:cubicBezTo>
                  <a:cubicBezTo>
                    <a:pt x="1199" y="116"/>
                    <a:pt x="1199" y="124"/>
                    <a:pt x="1199" y="131"/>
                  </a:cubicBezTo>
                  <a:cubicBezTo>
                    <a:pt x="1198" y="132"/>
                    <a:pt x="1197" y="132"/>
                    <a:pt x="1196" y="133"/>
                  </a:cubicBezTo>
                  <a:cubicBezTo>
                    <a:pt x="1196" y="134"/>
                    <a:pt x="1196" y="135"/>
                    <a:pt x="1196" y="136"/>
                  </a:cubicBezTo>
                  <a:cubicBezTo>
                    <a:pt x="1197" y="136"/>
                    <a:pt x="1198" y="137"/>
                    <a:pt x="1199" y="137"/>
                  </a:cubicBezTo>
                  <a:cubicBezTo>
                    <a:pt x="1199" y="138"/>
                    <a:pt x="1199" y="139"/>
                    <a:pt x="1199" y="141"/>
                  </a:cubicBezTo>
                  <a:cubicBezTo>
                    <a:pt x="1196" y="142"/>
                    <a:pt x="1194" y="143"/>
                    <a:pt x="1191" y="144"/>
                  </a:cubicBezTo>
                  <a:cubicBezTo>
                    <a:pt x="1189" y="144"/>
                    <a:pt x="1186" y="144"/>
                    <a:pt x="1183" y="144"/>
                  </a:cubicBezTo>
                  <a:cubicBezTo>
                    <a:pt x="1183" y="125"/>
                    <a:pt x="1183" y="107"/>
                    <a:pt x="1183" y="88"/>
                  </a:cubicBezTo>
                  <a:cubicBezTo>
                    <a:pt x="1176" y="88"/>
                    <a:pt x="1169" y="88"/>
                    <a:pt x="1162" y="88"/>
                  </a:cubicBezTo>
                  <a:cubicBezTo>
                    <a:pt x="1162" y="83"/>
                    <a:pt x="1162" y="77"/>
                    <a:pt x="1162" y="72"/>
                  </a:cubicBezTo>
                  <a:cubicBezTo>
                    <a:pt x="1159" y="72"/>
                    <a:pt x="1155" y="72"/>
                    <a:pt x="1152" y="72"/>
                  </a:cubicBezTo>
                  <a:cubicBezTo>
                    <a:pt x="1151" y="73"/>
                    <a:pt x="1149" y="74"/>
                    <a:pt x="1148" y="75"/>
                  </a:cubicBezTo>
                  <a:cubicBezTo>
                    <a:pt x="1148" y="77"/>
                    <a:pt x="1148" y="78"/>
                    <a:pt x="1148" y="80"/>
                  </a:cubicBezTo>
                  <a:cubicBezTo>
                    <a:pt x="1146" y="80"/>
                    <a:pt x="1144" y="80"/>
                    <a:pt x="1143" y="80"/>
                  </a:cubicBezTo>
                  <a:cubicBezTo>
                    <a:pt x="1141" y="81"/>
                    <a:pt x="1139" y="82"/>
                    <a:pt x="1137" y="83"/>
                  </a:cubicBezTo>
                  <a:cubicBezTo>
                    <a:pt x="1137" y="85"/>
                    <a:pt x="1137" y="86"/>
                    <a:pt x="1137" y="88"/>
                  </a:cubicBezTo>
                  <a:cubicBezTo>
                    <a:pt x="1135" y="88"/>
                    <a:pt x="1133" y="88"/>
                    <a:pt x="1131" y="88"/>
                  </a:cubicBezTo>
                  <a:cubicBezTo>
                    <a:pt x="1131" y="106"/>
                    <a:pt x="1131" y="124"/>
                    <a:pt x="1131" y="142"/>
                  </a:cubicBezTo>
                  <a:cubicBezTo>
                    <a:pt x="1128" y="142"/>
                    <a:pt x="1126" y="142"/>
                    <a:pt x="1124" y="142"/>
                  </a:cubicBezTo>
                  <a:cubicBezTo>
                    <a:pt x="1124" y="98"/>
                    <a:pt x="1124" y="53"/>
                    <a:pt x="1124" y="8"/>
                  </a:cubicBezTo>
                  <a:cubicBezTo>
                    <a:pt x="1123" y="7"/>
                    <a:pt x="1122" y="6"/>
                    <a:pt x="1121" y="5"/>
                  </a:cubicBezTo>
                  <a:cubicBezTo>
                    <a:pt x="1115" y="4"/>
                    <a:pt x="1110" y="2"/>
                    <a:pt x="1104" y="0"/>
                  </a:cubicBezTo>
                  <a:cubicBezTo>
                    <a:pt x="1088" y="3"/>
                    <a:pt x="1072" y="6"/>
                    <a:pt x="1056" y="8"/>
                  </a:cubicBezTo>
                  <a:cubicBezTo>
                    <a:pt x="1052" y="10"/>
                    <a:pt x="1048" y="11"/>
                    <a:pt x="1045" y="13"/>
                  </a:cubicBezTo>
                  <a:cubicBezTo>
                    <a:pt x="1045" y="37"/>
                    <a:pt x="1045" y="61"/>
                    <a:pt x="1045" y="85"/>
                  </a:cubicBezTo>
                  <a:cubicBezTo>
                    <a:pt x="1032" y="85"/>
                    <a:pt x="1019" y="85"/>
                    <a:pt x="1006" y="85"/>
                  </a:cubicBezTo>
                  <a:cubicBezTo>
                    <a:pt x="999" y="87"/>
                    <a:pt x="992" y="89"/>
                    <a:pt x="985" y="91"/>
                  </a:cubicBezTo>
                  <a:cubicBezTo>
                    <a:pt x="985" y="106"/>
                    <a:pt x="985" y="121"/>
                    <a:pt x="985" y="136"/>
                  </a:cubicBezTo>
                  <a:cubicBezTo>
                    <a:pt x="983" y="136"/>
                    <a:pt x="980" y="136"/>
                    <a:pt x="978" y="136"/>
                  </a:cubicBezTo>
                  <a:cubicBezTo>
                    <a:pt x="978" y="135"/>
                    <a:pt x="978" y="134"/>
                    <a:pt x="978" y="133"/>
                  </a:cubicBezTo>
                  <a:cubicBezTo>
                    <a:pt x="975" y="133"/>
                    <a:pt x="972" y="133"/>
                    <a:pt x="970" y="133"/>
                  </a:cubicBezTo>
                  <a:cubicBezTo>
                    <a:pt x="970" y="132"/>
                    <a:pt x="970" y="131"/>
                    <a:pt x="970" y="130"/>
                  </a:cubicBezTo>
                  <a:cubicBezTo>
                    <a:pt x="961" y="130"/>
                    <a:pt x="952" y="130"/>
                    <a:pt x="943" y="130"/>
                  </a:cubicBezTo>
                  <a:cubicBezTo>
                    <a:pt x="943" y="128"/>
                    <a:pt x="943" y="127"/>
                    <a:pt x="943" y="125"/>
                  </a:cubicBezTo>
                  <a:cubicBezTo>
                    <a:pt x="929" y="125"/>
                    <a:pt x="915" y="125"/>
                    <a:pt x="901" y="125"/>
                  </a:cubicBezTo>
                  <a:cubicBezTo>
                    <a:pt x="901" y="128"/>
                    <a:pt x="901" y="130"/>
                    <a:pt x="901" y="133"/>
                  </a:cubicBezTo>
                  <a:cubicBezTo>
                    <a:pt x="895" y="133"/>
                    <a:pt x="888" y="133"/>
                    <a:pt x="881" y="133"/>
                  </a:cubicBezTo>
                  <a:cubicBezTo>
                    <a:pt x="881" y="138"/>
                    <a:pt x="881" y="142"/>
                    <a:pt x="881" y="147"/>
                  </a:cubicBezTo>
                  <a:cubicBezTo>
                    <a:pt x="868" y="148"/>
                    <a:pt x="856" y="149"/>
                    <a:pt x="843" y="150"/>
                  </a:cubicBezTo>
                  <a:cubicBezTo>
                    <a:pt x="843" y="145"/>
                    <a:pt x="843" y="141"/>
                    <a:pt x="843" y="136"/>
                  </a:cubicBezTo>
                  <a:cubicBezTo>
                    <a:pt x="841" y="136"/>
                    <a:pt x="839" y="136"/>
                    <a:pt x="837" y="136"/>
                  </a:cubicBezTo>
                  <a:cubicBezTo>
                    <a:pt x="837" y="133"/>
                    <a:pt x="837" y="130"/>
                    <a:pt x="837" y="127"/>
                  </a:cubicBezTo>
                  <a:cubicBezTo>
                    <a:pt x="836" y="127"/>
                    <a:pt x="835" y="127"/>
                    <a:pt x="834" y="127"/>
                  </a:cubicBezTo>
                  <a:cubicBezTo>
                    <a:pt x="834" y="120"/>
                    <a:pt x="834" y="114"/>
                    <a:pt x="834" y="108"/>
                  </a:cubicBezTo>
                  <a:cubicBezTo>
                    <a:pt x="833" y="108"/>
                    <a:pt x="832" y="108"/>
                    <a:pt x="831" y="108"/>
                  </a:cubicBezTo>
                  <a:cubicBezTo>
                    <a:pt x="831" y="103"/>
                    <a:pt x="831" y="97"/>
                    <a:pt x="831" y="92"/>
                  </a:cubicBezTo>
                  <a:cubicBezTo>
                    <a:pt x="829" y="92"/>
                    <a:pt x="827" y="92"/>
                    <a:pt x="825" y="92"/>
                  </a:cubicBezTo>
                  <a:cubicBezTo>
                    <a:pt x="825" y="92"/>
                    <a:pt x="825" y="93"/>
                    <a:pt x="825" y="94"/>
                  </a:cubicBezTo>
                  <a:cubicBezTo>
                    <a:pt x="817" y="90"/>
                    <a:pt x="810" y="86"/>
                    <a:pt x="802" y="82"/>
                  </a:cubicBezTo>
                  <a:cubicBezTo>
                    <a:pt x="801" y="79"/>
                    <a:pt x="801" y="76"/>
                    <a:pt x="800" y="73"/>
                  </a:cubicBezTo>
                  <a:cubicBezTo>
                    <a:pt x="800" y="76"/>
                    <a:pt x="800" y="79"/>
                    <a:pt x="799" y="82"/>
                  </a:cubicBezTo>
                  <a:cubicBezTo>
                    <a:pt x="792" y="85"/>
                    <a:pt x="784" y="89"/>
                    <a:pt x="777" y="92"/>
                  </a:cubicBezTo>
                  <a:cubicBezTo>
                    <a:pt x="777" y="92"/>
                    <a:pt x="777" y="91"/>
                    <a:pt x="777" y="91"/>
                  </a:cubicBezTo>
                  <a:cubicBezTo>
                    <a:pt x="774" y="91"/>
                    <a:pt x="772" y="91"/>
                    <a:pt x="770" y="91"/>
                  </a:cubicBezTo>
                  <a:cubicBezTo>
                    <a:pt x="770" y="97"/>
                    <a:pt x="770" y="102"/>
                    <a:pt x="770" y="108"/>
                  </a:cubicBezTo>
                  <a:cubicBezTo>
                    <a:pt x="769" y="108"/>
                    <a:pt x="768" y="108"/>
                    <a:pt x="767" y="108"/>
                  </a:cubicBezTo>
                  <a:cubicBezTo>
                    <a:pt x="767" y="114"/>
                    <a:pt x="767" y="119"/>
                    <a:pt x="767" y="125"/>
                  </a:cubicBezTo>
                  <a:cubicBezTo>
                    <a:pt x="766" y="125"/>
                    <a:pt x="764" y="125"/>
                    <a:pt x="763" y="125"/>
                  </a:cubicBezTo>
                  <a:cubicBezTo>
                    <a:pt x="763" y="129"/>
                    <a:pt x="763" y="133"/>
                    <a:pt x="763" y="138"/>
                  </a:cubicBezTo>
                  <a:cubicBezTo>
                    <a:pt x="758" y="138"/>
                    <a:pt x="753" y="138"/>
                    <a:pt x="748" y="138"/>
                  </a:cubicBezTo>
                  <a:cubicBezTo>
                    <a:pt x="748" y="139"/>
                    <a:pt x="748" y="140"/>
                    <a:pt x="748" y="141"/>
                  </a:cubicBezTo>
                  <a:cubicBezTo>
                    <a:pt x="734" y="139"/>
                    <a:pt x="734" y="139"/>
                    <a:pt x="734" y="139"/>
                  </a:cubicBezTo>
                  <a:cubicBezTo>
                    <a:pt x="734" y="71"/>
                    <a:pt x="734" y="71"/>
                    <a:pt x="734" y="71"/>
                  </a:cubicBezTo>
                  <a:cubicBezTo>
                    <a:pt x="727" y="71"/>
                    <a:pt x="727" y="71"/>
                    <a:pt x="727" y="71"/>
                  </a:cubicBezTo>
                  <a:cubicBezTo>
                    <a:pt x="719" y="75"/>
                    <a:pt x="719" y="75"/>
                    <a:pt x="719" y="75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7" y="71"/>
                    <a:pt x="717" y="71"/>
                    <a:pt x="717" y="71"/>
                  </a:cubicBezTo>
                  <a:cubicBezTo>
                    <a:pt x="714" y="73"/>
                    <a:pt x="714" y="73"/>
                    <a:pt x="714" y="73"/>
                  </a:cubicBezTo>
                  <a:cubicBezTo>
                    <a:pt x="714" y="110"/>
                    <a:pt x="714" y="110"/>
                    <a:pt x="714" y="110"/>
                  </a:cubicBezTo>
                  <a:cubicBezTo>
                    <a:pt x="706" y="110"/>
                    <a:pt x="706" y="110"/>
                    <a:pt x="706" y="110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1" y="14"/>
                    <a:pt x="701" y="14"/>
                    <a:pt x="701" y="14"/>
                  </a:cubicBezTo>
                  <a:cubicBezTo>
                    <a:pt x="684" y="14"/>
                    <a:pt x="684" y="14"/>
                    <a:pt x="684" y="14"/>
                  </a:cubicBezTo>
                  <a:cubicBezTo>
                    <a:pt x="684" y="8"/>
                    <a:pt x="684" y="8"/>
                    <a:pt x="684" y="8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0" y="14"/>
                    <a:pt x="660" y="14"/>
                    <a:pt x="660" y="14"/>
                  </a:cubicBezTo>
                  <a:cubicBezTo>
                    <a:pt x="647" y="14"/>
                    <a:pt x="647" y="14"/>
                    <a:pt x="647" y="14"/>
                  </a:cubicBezTo>
                  <a:cubicBezTo>
                    <a:pt x="637" y="19"/>
                    <a:pt x="637" y="19"/>
                    <a:pt x="637" y="19"/>
                  </a:cubicBezTo>
                  <a:cubicBezTo>
                    <a:pt x="637" y="55"/>
                    <a:pt x="637" y="55"/>
                    <a:pt x="637" y="55"/>
                  </a:cubicBezTo>
                  <a:cubicBezTo>
                    <a:pt x="629" y="55"/>
                    <a:pt x="629" y="55"/>
                    <a:pt x="629" y="55"/>
                  </a:cubicBezTo>
                  <a:cubicBezTo>
                    <a:pt x="629" y="23"/>
                    <a:pt x="629" y="23"/>
                    <a:pt x="629" y="23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76" y="43"/>
                    <a:pt x="576" y="43"/>
                    <a:pt x="576" y="43"/>
                  </a:cubicBezTo>
                  <a:cubicBezTo>
                    <a:pt x="576" y="47"/>
                    <a:pt x="576" y="47"/>
                    <a:pt x="576" y="47"/>
                  </a:cubicBezTo>
                  <a:cubicBezTo>
                    <a:pt x="571" y="47"/>
                    <a:pt x="571" y="47"/>
                    <a:pt x="571" y="47"/>
                  </a:cubicBezTo>
                  <a:cubicBezTo>
                    <a:pt x="571" y="51"/>
                    <a:pt x="571" y="51"/>
                    <a:pt x="571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0" y="45"/>
                    <a:pt x="560" y="45"/>
                    <a:pt x="560" y="45"/>
                  </a:cubicBezTo>
                  <a:cubicBezTo>
                    <a:pt x="554" y="45"/>
                    <a:pt x="554" y="45"/>
                    <a:pt x="554" y="45"/>
                  </a:cubicBezTo>
                  <a:cubicBezTo>
                    <a:pt x="554" y="42"/>
                    <a:pt x="554" y="42"/>
                    <a:pt x="554" y="42"/>
                  </a:cubicBezTo>
                  <a:cubicBezTo>
                    <a:pt x="546" y="42"/>
                    <a:pt x="546" y="42"/>
                    <a:pt x="546" y="42"/>
                  </a:cubicBezTo>
                  <a:cubicBezTo>
                    <a:pt x="546" y="45"/>
                    <a:pt x="546" y="45"/>
                    <a:pt x="546" y="45"/>
                  </a:cubicBezTo>
                  <a:cubicBezTo>
                    <a:pt x="543" y="45"/>
                    <a:pt x="543" y="45"/>
                    <a:pt x="543" y="45"/>
                  </a:cubicBezTo>
                  <a:cubicBezTo>
                    <a:pt x="543" y="49"/>
                    <a:pt x="543" y="49"/>
                    <a:pt x="543" y="49"/>
                  </a:cubicBezTo>
                  <a:cubicBezTo>
                    <a:pt x="530" y="53"/>
                    <a:pt x="530" y="53"/>
                    <a:pt x="530" y="53"/>
                  </a:cubicBezTo>
                  <a:cubicBezTo>
                    <a:pt x="530" y="58"/>
                    <a:pt x="530" y="58"/>
                    <a:pt x="530" y="58"/>
                  </a:cubicBezTo>
                  <a:cubicBezTo>
                    <a:pt x="519" y="58"/>
                    <a:pt x="519" y="58"/>
                    <a:pt x="519" y="58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5"/>
                    <a:pt x="520" y="55"/>
                    <a:pt x="520" y="55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36"/>
                    <a:pt x="515" y="36"/>
                    <a:pt x="515" y="36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06" y="38"/>
                    <a:pt x="506" y="38"/>
                    <a:pt x="506" y="38"/>
                  </a:cubicBezTo>
                  <a:cubicBezTo>
                    <a:pt x="506" y="36"/>
                    <a:pt x="506" y="36"/>
                    <a:pt x="506" y="36"/>
                  </a:cubicBezTo>
                  <a:cubicBezTo>
                    <a:pt x="502" y="36"/>
                    <a:pt x="502" y="36"/>
                    <a:pt x="502" y="36"/>
                  </a:cubicBezTo>
                  <a:cubicBezTo>
                    <a:pt x="502" y="49"/>
                    <a:pt x="502" y="49"/>
                    <a:pt x="502" y="49"/>
                  </a:cubicBezTo>
                  <a:cubicBezTo>
                    <a:pt x="496" y="49"/>
                    <a:pt x="496" y="49"/>
                    <a:pt x="496" y="49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1" y="73"/>
                    <a:pt x="481" y="73"/>
                    <a:pt x="481" y="73"/>
                  </a:cubicBezTo>
                  <a:cubicBezTo>
                    <a:pt x="480" y="73"/>
                    <a:pt x="480" y="73"/>
                    <a:pt x="480" y="73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131"/>
                    <a:pt x="476" y="131"/>
                    <a:pt x="476" y="131"/>
                  </a:cubicBezTo>
                  <a:cubicBezTo>
                    <a:pt x="470" y="131"/>
                    <a:pt x="470" y="131"/>
                    <a:pt x="470" y="131"/>
                  </a:cubicBezTo>
                  <a:cubicBezTo>
                    <a:pt x="470" y="135"/>
                    <a:pt x="470" y="135"/>
                    <a:pt x="470" y="135"/>
                  </a:cubicBezTo>
                  <a:cubicBezTo>
                    <a:pt x="461" y="135"/>
                    <a:pt x="461" y="135"/>
                    <a:pt x="461" y="135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7" y="136"/>
                    <a:pt x="457" y="136"/>
                    <a:pt x="457" y="136"/>
                  </a:cubicBezTo>
                  <a:cubicBezTo>
                    <a:pt x="457" y="146"/>
                    <a:pt x="457" y="146"/>
                    <a:pt x="457" y="146"/>
                  </a:cubicBezTo>
                  <a:cubicBezTo>
                    <a:pt x="459" y="146"/>
                    <a:pt x="459" y="146"/>
                    <a:pt x="459" y="14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2" y="159"/>
                    <a:pt x="452" y="159"/>
                    <a:pt x="452" y="159"/>
                  </a:cubicBezTo>
                  <a:cubicBezTo>
                    <a:pt x="452" y="166"/>
                    <a:pt x="452" y="166"/>
                    <a:pt x="452" y="166"/>
                  </a:cubicBezTo>
                  <a:cubicBezTo>
                    <a:pt x="446" y="166"/>
                    <a:pt x="446" y="166"/>
                    <a:pt x="446" y="166"/>
                  </a:cubicBezTo>
                  <a:cubicBezTo>
                    <a:pt x="446" y="159"/>
                    <a:pt x="446" y="159"/>
                    <a:pt x="446" y="159"/>
                  </a:cubicBezTo>
                  <a:cubicBezTo>
                    <a:pt x="440" y="159"/>
                    <a:pt x="440" y="159"/>
                    <a:pt x="440" y="159"/>
                  </a:cubicBezTo>
                  <a:cubicBezTo>
                    <a:pt x="440" y="157"/>
                    <a:pt x="440" y="157"/>
                    <a:pt x="440" y="157"/>
                  </a:cubicBezTo>
                  <a:cubicBezTo>
                    <a:pt x="433" y="157"/>
                    <a:pt x="433" y="157"/>
                    <a:pt x="433" y="157"/>
                  </a:cubicBezTo>
                  <a:cubicBezTo>
                    <a:pt x="433" y="133"/>
                    <a:pt x="433" y="133"/>
                    <a:pt x="433" y="133"/>
                  </a:cubicBezTo>
                  <a:cubicBezTo>
                    <a:pt x="435" y="131"/>
                    <a:pt x="435" y="131"/>
                    <a:pt x="435" y="131"/>
                  </a:cubicBezTo>
                  <a:cubicBezTo>
                    <a:pt x="435" y="125"/>
                    <a:pt x="435" y="125"/>
                    <a:pt x="435" y="125"/>
                  </a:cubicBezTo>
                  <a:cubicBezTo>
                    <a:pt x="433" y="125"/>
                    <a:pt x="433" y="125"/>
                    <a:pt x="433" y="125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4"/>
                    <a:pt x="435" y="114"/>
                    <a:pt x="435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09"/>
                    <a:pt x="426" y="109"/>
                    <a:pt x="426" y="109"/>
                  </a:cubicBezTo>
                  <a:cubicBezTo>
                    <a:pt x="409" y="109"/>
                    <a:pt x="409" y="109"/>
                    <a:pt x="409" y="109"/>
                  </a:cubicBezTo>
                  <a:cubicBezTo>
                    <a:pt x="409" y="116"/>
                    <a:pt x="409" y="116"/>
                    <a:pt x="409" y="116"/>
                  </a:cubicBezTo>
                  <a:cubicBezTo>
                    <a:pt x="401" y="116"/>
                    <a:pt x="401" y="116"/>
                    <a:pt x="401" y="116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20"/>
                    <a:pt x="398" y="120"/>
                    <a:pt x="398" y="120"/>
                  </a:cubicBezTo>
                  <a:cubicBezTo>
                    <a:pt x="398" y="118"/>
                    <a:pt x="398" y="118"/>
                    <a:pt x="398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04"/>
                    <a:pt x="394" y="104"/>
                    <a:pt x="394" y="104"/>
                  </a:cubicBezTo>
                  <a:cubicBezTo>
                    <a:pt x="396" y="104"/>
                    <a:pt x="396" y="104"/>
                    <a:pt x="396" y="104"/>
                  </a:cubicBezTo>
                  <a:cubicBezTo>
                    <a:pt x="396" y="98"/>
                    <a:pt x="396" y="98"/>
                    <a:pt x="396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2" y="88"/>
                    <a:pt x="392" y="88"/>
                    <a:pt x="392" y="88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389" y="98"/>
                    <a:pt x="389" y="98"/>
                    <a:pt x="389" y="98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74" y="78"/>
                    <a:pt x="374" y="78"/>
                    <a:pt x="374" y="78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68" y="75"/>
                    <a:pt x="368" y="75"/>
                    <a:pt x="368" y="75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59" y="83"/>
                    <a:pt x="359" y="83"/>
                    <a:pt x="359" y="83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50" y="94"/>
                    <a:pt x="350" y="94"/>
                    <a:pt x="350" y="94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8" y="98"/>
                    <a:pt x="348" y="98"/>
                    <a:pt x="348" y="98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4" y="98"/>
                    <a:pt x="344" y="98"/>
                    <a:pt x="344" y="98"/>
                  </a:cubicBezTo>
                  <a:cubicBezTo>
                    <a:pt x="342" y="97"/>
                    <a:pt x="342" y="97"/>
                    <a:pt x="342" y="97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4" y="103"/>
                    <a:pt x="344" y="103"/>
                    <a:pt x="344" y="103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34" y="120"/>
                    <a:pt x="334" y="120"/>
                    <a:pt x="334" y="120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01" y="155"/>
                    <a:pt x="301" y="155"/>
                    <a:pt x="301" y="155"/>
                  </a:cubicBezTo>
                  <a:cubicBezTo>
                    <a:pt x="301" y="177"/>
                    <a:pt x="301" y="177"/>
                    <a:pt x="301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6"/>
                    <a:pt x="299" y="176"/>
                    <a:pt x="299" y="176"/>
                  </a:cubicBezTo>
                  <a:cubicBezTo>
                    <a:pt x="297" y="176"/>
                    <a:pt x="297" y="176"/>
                    <a:pt x="297" y="176"/>
                  </a:cubicBezTo>
                  <a:cubicBezTo>
                    <a:pt x="297" y="172"/>
                    <a:pt x="297" y="172"/>
                    <a:pt x="297" y="172"/>
                  </a:cubicBezTo>
                  <a:cubicBezTo>
                    <a:pt x="294" y="172"/>
                    <a:pt x="294" y="172"/>
                    <a:pt x="294" y="172"/>
                  </a:cubicBezTo>
                  <a:cubicBezTo>
                    <a:pt x="294" y="179"/>
                    <a:pt x="294" y="179"/>
                    <a:pt x="294" y="179"/>
                  </a:cubicBezTo>
                  <a:cubicBezTo>
                    <a:pt x="290" y="179"/>
                    <a:pt x="290" y="179"/>
                    <a:pt x="290" y="179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79" y="150"/>
                    <a:pt x="279" y="150"/>
                    <a:pt x="279" y="150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51"/>
                    <a:pt x="258" y="151"/>
                    <a:pt x="258" y="151"/>
                  </a:cubicBezTo>
                  <a:cubicBezTo>
                    <a:pt x="254" y="151"/>
                    <a:pt x="254" y="151"/>
                    <a:pt x="254" y="151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1" y="122"/>
                    <a:pt x="251" y="122"/>
                    <a:pt x="251" y="122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47" y="114"/>
                    <a:pt x="247" y="114"/>
                    <a:pt x="247" y="114"/>
                  </a:cubicBezTo>
                  <a:cubicBezTo>
                    <a:pt x="247" y="110"/>
                    <a:pt x="247" y="110"/>
                    <a:pt x="247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47" y="107"/>
                    <a:pt x="247" y="107"/>
                    <a:pt x="247" y="107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47" y="99"/>
                    <a:pt x="247" y="99"/>
                    <a:pt x="247" y="99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51" y="96"/>
                    <a:pt x="251" y="96"/>
                    <a:pt x="251" y="96"/>
                  </a:cubicBezTo>
                  <a:cubicBezTo>
                    <a:pt x="251" y="92"/>
                    <a:pt x="251" y="92"/>
                    <a:pt x="251" y="92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7" y="88"/>
                    <a:pt x="247" y="88"/>
                    <a:pt x="247" y="88"/>
                  </a:cubicBezTo>
                  <a:cubicBezTo>
                    <a:pt x="251" y="88"/>
                    <a:pt x="251" y="88"/>
                    <a:pt x="251" y="88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47" y="77"/>
                    <a:pt x="247" y="77"/>
                    <a:pt x="247" y="77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1" y="70"/>
                    <a:pt x="251" y="70"/>
                    <a:pt x="251" y="70"/>
                  </a:cubicBezTo>
                  <a:cubicBezTo>
                    <a:pt x="247" y="70"/>
                    <a:pt x="247" y="70"/>
                    <a:pt x="247" y="70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47" y="62"/>
                    <a:pt x="247" y="62"/>
                    <a:pt x="247" y="62"/>
                  </a:cubicBezTo>
                  <a:cubicBezTo>
                    <a:pt x="247" y="58"/>
                    <a:pt x="247" y="58"/>
                    <a:pt x="247" y="58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47" y="47"/>
                    <a:pt x="247" y="47"/>
                    <a:pt x="247" y="47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82" y="36"/>
                    <a:pt x="182" y="36"/>
                    <a:pt x="182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78" y="66"/>
                    <a:pt x="178" y="66"/>
                    <a:pt x="178" y="66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3" y="142"/>
                    <a:pt x="3" y="142"/>
                    <a:pt x="3" y="1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459" y="182"/>
                    <a:pt x="1459" y="182"/>
                    <a:pt x="145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277A2299-A716-4FB9-9A31-37B04883059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184751" y="5737141"/>
              <a:ext cx="2958970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C4D096-D5EC-4A9B-B4C7-30341A8182EC}"/>
              </a:ext>
            </a:extLst>
          </p:cNvPr>
          <p:cNvSpPr/>
          <p:nvPr userDrawn="1"/>
        </p:nvSpPr>
        <p:spPr>
          <a:xfrm>
            <a:off x="0" y="6602054"/>
            <a:ext cx="12191628" cy="255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0FF00ADD-BC5B-4931-A817-0ED03553B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9118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321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7828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70710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865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01419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51387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68926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14405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063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196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4167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0627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=""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=""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=""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=""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=""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=""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=""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=""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=""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=""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=""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=""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=""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=""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=""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=""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=""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=""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=""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=""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=""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=""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=""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=""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=""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=""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43688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06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5095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=""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=""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7948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72653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45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5712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5525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5283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162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4046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1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366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5439971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780398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F41BC14-D02F-4A96-AC56-F0460B785E8B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451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Graphic 112">
            <a:extLst>
              <a:ext uri="{FF2B5EF4-FFF2-40B4-BE49-F238E27FC236}">
                <a16:creationId xmlns:a16="http://schemas.microsoft.com/office/drawing/2014/main" xmlns="" id="{4A5DE0D0-B039-405A-97E0-8BC8CDA986F8}"/>
              </a:ext>
            </a:extLst>
          </p:cNvPr>
          <p:cNvSpPr/>
          <p:nvPr userDrawn="1"/>
        </p:nvSpPr>
        <p:spPr>
          <a:xfrm flipH="1">
            <a:off x="10865795" y="5236691"/>
            <a:ext cx="1164942" cy="1434283"/>
          </a:xfrm>
          <a:custGeom>
            <a:avLst/>
            <a:gdLst>
              <a:gd name="connsiteX0" fmla="*/ 3657337 w 5570150"/>
              <a:gd name="connsiteY0" fmla="*/ 6861330 h 6858000"/>
              <a:gd name="connsiteX1" fmla="*/ 3632844 w 5570150"/>
              <a:gd name="connsiteY1" fmla="*/ 6855799 h 6858000"/>
              <a:gd name="connsiteX2" fmla="*/ 1601517 w 5570150"/>
              <a:gd name="connsiteY2" fmla="*/ 6851058 h 6858000"/>
              <a:gd name="connsiteX3" fmla="*/ 1566753 w 5570150"/>
              <a:gd name="connsiteY3" fmla="*/ 6851058 h 6858000"/>
              <a:gd name="connsiteX4" fmla="*/ 1530409 w 5570150"/>
              <a:gd name="connsiteY4" fmla="*/ 6610080 h 6858000"/>
              <a:gd name="connsiteX5" fmla="*/ 1519347 w 5570150"/>
              <a:gd name="connsiteY5" fmla="*/ 6399126 h 6858000"/>
              <a:gd name="connsiteX6" fmla="*/ 1513817 w 5570150"/>
              <a:gd name="connsiteY6" fmla="*/ 6367522 h 6858000"/>
              <a:gd name="connsiteX7" fmla="*/ 1451399 w 5570150"/>
              <a:gd name="connsiteY7" fmla="*/ 6168419 h 6858000"/>
              <a:gd name="connsiteX8" fmla="*/ 1434808 w 5570150"/>
              <a:gd name="connsiteY8" fmla="*/ 6138395 h 6858000"/>
              <a:gd name="connsiteX9" fmla="*/ 1185929 w 5570150"/>
              <a:gd name="connsiteY9" fmla="*/ 5868184 h 6858000"/>
              <a:gd name="connsiteX10" fmla="*/ 1151955 w 5570150"/>
              <a:gd name="connsiteY10" fmla="*/ 5847641 h 6858000"/>
              <a:gd name="connsiteX11" fmla="*/ 915717 w 5570150"/>
              <a:gd name="connsiteY11" fmla="*/ 5682512 h 6858000"/>
              <a:gd name="connsiteX12" fmla="*/ 725305 w 5570150"/>
              <a:gd name="connsiteY12" fmla="*/ 5235319 h 6858000"/>
              <a:gd name="connsiteX13" fmla="*/ 712663 w 5570150"/>
              <a:gd name="connsiteY13" fmla="*/ 5189494 h 6858000"/>
              <a:gd name="connsiteX14" fmla="*/ 642345 w 5570150"/>
              <a:gd name="connsiteY14" fmla="*/ 4891629 h 6858000"/>
              <a:gd name="connsiteX15" fmla="*/ 650246 w 5570150"/>
              <a:gd name="connsiteY15" fmla="*/ 4591394 h 6858000"/>
              <a:gd name="connsiteX16" fmla="*/ 647876 w 5570150"/>
              <a:gd name="connsiteY16" fmla="*/ 4396242 h 6858000"/>
              <a:gd name="connsiteX17" fmla="*/ 571237 w 5570150"/>
              <a:gd name="connsiteY17" fmla="*/ 4575593 h 6858000"/>
              <a:gd name="connsiteX18" fmla="*/ 474055 w 5570150"/>
              <a:gd name="connsiteY18" fmla="*/ 4699637 h 6858000"/>
              <a:gd name="connsiteX19" fmla="*/ 246509 w 5570150"/>
              <a:gd name="connsiteY19" fmla="*/ 4903481 h 6858000"/>
              <a:gd name="connsiteX20" fmla="*/ 88490 w 5570150"/>
              <a:gd name="connsiteY20" fmla="*/ 4982490 h 6858000"/>
              <a:gd name="connsiteX21" fmla="*/ 70318 w 5570150"/>
              <a:gd name="connsiteY21" fmla="*/ 4986440 h 6858000"/>
              <a:gd name="connsiteX22" fmla="*/ 65578 w 5570150"/>
              <a:gd name="connsiteY22" fmla="*/ 4979330 h 6858000"/>
              <a:gd name="connsiteX23" fmla="*/ 217275 w 5570150"/>
              <a:gd name="connsiteY23" fmla="*/ 4821311 h 6858000"/>
              <a:gd name="connsiteX24" fmla="*/ 211745 w 5570150"/>
              <a:gd name="connsiteY24" fmla="*/ 4814200 h 6858000"/>
              <a:gd name="connsiteX25" fmla="*/ 7901 w 5570150"/>
              <a:gd name="connsiteY25" fmla="*/ 4961948 h 6858000"/>
              <a:gd name="connsiteX26" fmla="*/ 0 w 5570150"/>
              <a:gd name="connsiteY26" fmla="*/ 4951677 h 6858000"/>
              <a:gd name="connsiteX27" fmla="*/ 40295 w 5570150"/>
              <a:gd name="connsiteY27" fmla="*/ 4917703 h 6858000"/>
              <a:gd name="connsiteX28" fmla="*/ 244929 w 5570150"/>
              <a:gd name="connsiteY28" fmla="*/ 4717809 h 6858000"/>
              <a:gd name="connsiteX29" fmla="*/ 374504 w 5570150"/>
              <a:gd name="connsiteY29" fmla="*/ 4216101 h 6858000"/>
              <a:gd name="connsiteX30" fmla="*/ 229127 w 5570150"/>
              <a:gd name="connsiteY30" fmla="*/ 3758637 h 6858000"/>
              <a:gd name="connsiteX31" fmla="*/ 124044 w 5570150"/>
              <a:gd name="connsiteY31" fmla="*/ 3518449 h 6858000"/>
              <a:gd name="connsiteX32" fmla="*/ 236238 w 5570150"/>
              <a:gd name="connsiteY32" fmla="*/ 2931411 h 6858000"/>
              <a:gd name="connsiteX33" fmla="*/ 538843 w 5570150"/>
              <a:gd name="connsiteY33" fmla="*/ 2812897 h 6858000"/>
              <a:gd name="connsiteX34" fmla="*/ 599680 w 5570150"/>
              <a:gd name="connsiteY34" fmla="*/ 2649348 h 6858000"/>
              <a:gd name="connsiteX35" fmla="*/ 989986 w 5570150"/>
              <a:gd name="connsiteY35" fmla="*/ 2319089 h 6858000"/>
              <a:gd name="connsiteX36" fmla="*/ 1242815 w 5570150"/>
              <a:gd name="connsiteY36" fmla="*/ 2263783 h 6858000"/>
              <a:gd name="connsiteX37" fmla="*/ 1992613 w 5570150"/>
              <a:gd name="connsiteY37" fmla="*/ 2434443 h 6858000"/>
              <a:gd name="connsiteX38" fmla="*/ 2013945 w 5570150"/>
              <a:gd name="connsiteY38" fmla="*/ 2445504 h 6858000"/>
              <a:gd name="connsiteX39" fmla="*/ 2021056 w 5570150"/>
              <a:gd name="connsiteY39" fmla="*/ 2445504 h 6858000"/>
              <a:gd name="connsiteX40" fmla="*/ 2102436 w 5570150"/>
              <a:gd name="connsiteY40" fmla="*/ 2293016 h 6858000"/>
              <a:gd name="connsiteX41" fmla="*/ 2721078 w 5570150"/>
              <a:gd name="connsiteY41" fmla="*/ 1135531 h 6858000"/>
              <a:gd name="connsiteX42" fmla="*/ 2768483 w 5570150"/>
              <a:gd name="connsiteY42" fmla="*/ 1098397 h 6858000"/>
              <a:gd name="connsiteX43" fmla="*/ 2845912 w 5570150"/>
              <a:gd name="connsiteY43" fmla="*/ 1037560 h 6858000"/>
              <a:gd name="connsiteX44" fmla="*/ 3080570 w 5570150"/>
              <a:gd name="connsiteY44" fmla="*/ 559554 h 6858000"/>
              <a:gd name="connsiteX45" fmla="*/ 3097162 w 5570150"/>
              <a:gd name="connsiteY45" fmla="*/ 477384 h 6858000"/>
              <a:gd name="connsiteX46" fmla="*/ 3098742 w 5570150"/>
              <a:gd name="connsiteY46" fmla="*/ 204013 h 6858000"/>
              <a:gd name="connsiteX47" fmla="*/ 3112173 w 5570150"/>
              <a:gd name="connsiteY47" fmla="*/ 143966 h 6858000"/>
              <a:gd name="connsiteX48" fmla="*/ 3158789 w 5570150"/>
              <a:gd name="connsiteY48" fmla="*/ 103671 h 6858000"/>
              <a:gd name="connsiteX49" fmla="*/ 3188812 w 5570150"/>
              <a:gd name="connsiteY49" fmla="*/ 83128 h 6858000"/>
              <a:gd name="connsiteX50" fmla="*/ 3255180 w 5570150"/>
              <a:gd name="connsiteY50" fmla="*/ 45994 h 6858000"/>
              <a:gd name="connsiteX51" fmla="*/ 3287574 w 5570150"/>
              <a:gd name="connsiteY51" fmla="*/ 30192 h 6858000"/>
              <a:gd name="connsiteX52" fmla="*/ 3355522 w 5570150"/>
              <a:gd name="connsiteY52" fmla="*/ 169 h 6858000"/>
              <a:gd name="connsiteX53" fmla="*/ 3545144 w 5570150"/>
              <a:gd name="connsiteY53" fmla="*/ 9650 h 6858000"/>
              <a:gd name="connsiteX54" fmla="*/ 3664448 w 5570150"/>
              <a:gd name="connsiteY54" fmla="*/ 159767 h 6858000"/>
              <a:gd name="connsiteX55" fmla="*/ 3653386 w 5570150"/>
              <a:gd name="connsiteY55" fmla="*/ 273541 h 6858000"/>
              <a:gd name="connsiteX56" fmla="*/ 3626523 w 5570150"/>
              <a:gd name="connsiteY56" fmla="*/ 370722 h 6858000"/>
              <a:gd name="connsiteX57" fmla="*/ 3451123 w 5570150"/>
              <a:gd name="connsiteY57" fmla="*/ 692289 h 6858000"/>
              <a:gd name="connsiteX58" fmla="*/ 3186442 w 5570150"/>
              <a:gd name="connsiteY58" fmla="*/ 1114199 h 6858000"/>
              <a:gd name="connsiteX59" fmla="*/ 3121654 w 5570150"/>
              <a:gd name="connsiteY59" fmla="*/ 1254835 h 6858000"/>
              <a:gd name="connsiteX60" fmla="*/ 3227527 w 5570150"/>
              <a:gd name="connsiteY60" fmla="*/ 1332264 h 6858000"/>
              <a:gd name="connsiteX61" fmla="*/ 3217256 w 5570150"/>
              <a:gd name="connsiteY61" fmla="*/ 1350436 h 6858000"/>
              <a:gd name="connsiteX62" fmla="*/ 2977858 w 5570150"/>
              <a:gd name="connsiteY62" fmla="*/ 1814220 h 6858000"/>
              <a:gd name="connsiteX63" fmla="*/ 2774804 w 5570150"/>
              <a:gd name="connsiteY63" fmla="*/ 2311979 h 6858000"/>
              <a:gd name="connsiteX64" fmla="*/ 2739250 w 5570150"/>
              <a:gd name="connsiteY64" fmla="*/ 2380716 h 6858000"/>
              <a:gd name="connsiteX65" fmla="*/ 2300749 w 5570150"/>
              <a:gd name="connsiteY65" fmla="*/ 3063356 h 6858000"/>
              <a:gd name="connsiteX66" fmla="*/ 2295218 w 5570150"/>
              <a:gd name="connsiteY66" fmla="*/ 3097330 h 6858000"/>
              <a:gd name="connsiteX67" fmla="*/ 2355265 w 5570150"/>
              <a:gd name="connsiteY67" fmla="*/ 3219794 h 6858000"/>
              <a:gd name="connsiteX68" fmla="*/ 2370277 w 5570150"/>
              <a:gd name="connsiteY68" fmla="*/ 3238757 h 6858000"/>
              <a:gd name="connsiteX69" fmla="*/ 2353685 w 5570150"/>
              <a:gd name="connsiteY69" fmla="*/ 3370702 h 6858000"/>
              <a:gd name="connsiteX70" fmla="*/ 2276256 w 5570150"/>
              <a:gd name="connsiteY70" fmla="*/ 3528721 h 6858000"/>
              <a:gd name="connsiteX71" fmla="*/ 2231220 w 5570150"/>
              <a:gd name="connsiteY71" fmla="*/ 3595088 h 6858000"/>
              <a:gd name="connsiteX72" fmla="*/ 2225690 w 5570150"/>
              <a:gd name="connsiteY72" fmla="*/ 3622741 h 6858000"/>
              <a:gd name="connsiteX73" fmla="*/ 2247022 w 5570150"/>
              <a:gd name="connsiteY73" fmla="*/ 3679628 h 6858000"/>
              <a:gd name="connsiteX74" fmla="*/ 2283367 w 5570150"/>
              <a:gd name="connsiteY74" fmla="*/ 3911125 h 6858000"/>
              <a:gd name="connsiteX75" fmla="*/ 2141150 w 5570150"/>
              <a:gd name="connsiteY75" fmla="*/ 3950630 h 6858000"/>
              <a:gd name="connsiteX76" fmla="*/ 2551998 w 5570150"/>
              <a:gd name="connsiteY76" fmla="*/ 4377280 h 6858000"/>
              <a:gd name="connsiteX77" fmla="*/ 2921761 w 5570150"/>
              <a:gd name="connsiteY77" fmla="*/ 4833163 h 6858000"/>
              <a:gd name="connsiteX78" fmla="*/ 3004721 w 5570150"/>
              <a:gd name="connsiteY78" fmla="*/ 4915332 h 6858000"/>
              <a:gd name="connsiteX79" fmla="*/ 3143777 w 5570150"/>
              <a:gd name="connsiteY79" fmla="*/ 5020415 h 6858000"/>
              <a:gd name="connsiteX80" fmla="*/ 3161159 w 5570150"/>
              <a:gd name="connsiteY80" fmla="*/ 5048068 h 6858000"/>
              <a:gd name="connsiteX81" fmla="*/ 3169850 w 5570150"/>
              <a:gd name="connsiteY81" fmla="*/ 5192655 h 6858000"/>
              <a:gd name="connsiteX82" fmla="*/ 3144567 w 5570150"/>
              <a:gd name="connsiteY82" fmla="*/ 5245591 h 6858000"/>
              <a:gd name="connsiteX83" fmla="*/ 3111383 w 5570150"/>
              <a:gd name="connsiteY83" fmla="*/ 5292997 h 6858000"/>
              <a:gd name="connsiteX84" fmla="*/ 3045806 w 5570150"/>
              <a:gd name="connsiteY84" fmla="*/ 5533184 h 6858000"/>
              <a:gd name="connsiteX85" fmla="*/ 3045015 w 5570150"/>
              <a:gd name="connsiteY85" fmla="*/ 5546616 h 6858000"/>
              <a:gd name="connsiteX86" fmla="*/ 3084520 w 5570150"/>
              <a:gd name="connsiteY86" fmla="*/ 5654068 h 6858000"/>
              <a:gd name="connsiteX87" fmla="*/ 3169060 w 5570150"/>
              <a:gd name="connsiteY87" fmla="*/ 5525283 h 6858000"/>
              <a:gd name="connsiteX88" fmla="*/ 3168270 w 5570150"/>
              <a:gd name="connsiteY88" fmla="*/ 5459706 h 6858000"/>
              <a:gd name="connsiteX89" fmla="*/ 3168270 w 5570150"/>
              <a:gd name="connsiteY89" fmla="*/ 5383857 h 6858000"/>
              <a:gd name="connsiteX90" fmla="*/ 3239378 w 5570150"/>
              <a:gd name="connsiteY90" fmla="*/ 5277195 h 6858000"/>
              <a:gd name="connsiteX91" fmla="*/ 3253600 w 5570150"/>
              <a:gd name="connsiteY91" fmla="*/ 5255072 h 6858000"/>
              <a:gd name="connsiteX92" fmla="*/ 3327869 w 5570150"/>
              <a:gd name="connsiteY92" fmla="*/ 4923233 h 6858000"/>
              <a:gd name="connsiteX93" fmla="*/ 3203824 w 5570150"/>
              <a:gd name="connsiteY93" fmla="*/ 4876618 h 6858000"/>
              <a:gd name="connsiteX94" fmla="*/ 3011042 w 5570150"/>
              <a:gd name="connsiteY94" fmla="*/ 4695687 h 6858000"/>
              <a:gd name="connsiteX95" fmla="*/ 2904379 w 5570150"/>
              <a:gd name="connsiteY95" fmla="*/ 4419154 h 6858000"/>
              <a:gd name="connsiteX96" fmla="*/ 2917021 w 5570150"/>
              <a:gd name="connsiteY96" fmla="*/ 4389131 h 6858000"/>
              <a:gd name="connsiteX97" fmla="*/ 2924131 w 5570150"/>
              <a:gd name="connsiteY97" fmla="*/ 4390711 h 6858000"/>
              <a:gd name="connsiteX98" fmla="*/ 2905959 w 5570150"/>
              <a:gd name="connsiteY98" fmla="*/ 4364638 h 6858000"/>
              <a:gd name="connsiteX99" fmla="*/ 2851443 w 5570150"/>
              <a:gd name="connsiteY99" fmla="*/ 4204249 h 6858000"/>
              <a:gd name="connsiteX100" fmla="*/ 2838011 w 5570150"/>
              <a:gd name="connsiteY100" fmla="*/ 4041490 h 6858000"/>
              <a:gd name="connsiteX101" fmla="*/ 2728979 w 5570150"/>
              <a:gd name="connsiteY101" fmla="*/ 3817104 h 6858000"/>
              <a:gd name="connsiteX102" fmla="*/ 2674462 w 5570150"/>
              <a:gd name="connsiteY102" fmla="*/ 3794192 h 6858000"/>
              <a:gd name="connsiteX103" fmla="*/ 2642068 w 5570150"/>
              <a:gd name="connsiteY103" fmla="*/ 3763378 h 6858000"/>
              <a:gd name="connsiteX104" fmla="*/ 2471408 w 5570150"/>
              <a:gd name="connsiteY104" fmla="*/ 3247448 h 6858000"/>
              <a:gd name="connsiteX105" fmla="*/ 2489581 w 5570150"/>
              <a:gd name="connsiteY105" fmla="*/ 3211894 h 6858000"/>
              <a:gd name="connsiteX106" fmla="*/ 2689474 w 5570150"/>
              <a:gd name="connsiteY106" fmla="*/ 3151056 h 6858000"/>
              <a:gd name="connsiteX107" fmla="*/ 2707646 w 5570150"/>
              <a:gd name="connsiteY107" fmla="*/ 3124983 h 6858000"/>
              <a:gd name="connsiteX108" fmla="*/ 2726608 w 5570150"/>
              <a:gd name="connsiteY108" fmla="*/ 3092590 h 6858000"/>
              <a:gd name="connsiteX109" fmla="*/ 2901219 w 5570150"/>
              <a:gd name="connsiteY109" fmla="*/ 3001729 h 6858000"/>
              <a:gd name="connsiteX110" fmla="*/ 3007881 w 5570150"/>
              <a:gd name="connsiteY110" fmla="*/ 2946422 h 6858000"/>
              <a:gd name="connsiteX111" fmla="*/ 3112173 w 5570150"/>
              <a:gd name="connsiteY111" fmla="*/ 2955114 h 6858000"/>
              <a:gd name="connsiteX112" fmla="*/ 3146937 w 5570150"/>
              <a:gd name="connsiteY112" fmla="*/ 2958274 h 6858000"/>
              <a:gd name="connsiteX113" fmla="*/ 4111640 w 5570150"/>
              <a:gd name="connsiteY113" fmla="*/ 2602732 h 6858000"/>
              <a:gd name="connsiteX114" fmla="*/ 4649693 w 5570150"/>
              <a:gd name="connsiteY114" fmla="*/ 2281165 h 6858000"/>
              <a:gd name="connsiteX115" fmla="*/ 4956249 w 5570150"/>
              <a:gd name="connsiteY115" fmla="*/ 1935104 h 6858000"/>
              <a:gd name="connsiteX116" fmla="*/ 4983902 w 5570150"/>
              <a:gd name="connsiteY116" fmla="*/ 1920093 h 6858000"/>
              <a:gd name="connsiteX117" fmla="*/ 5080293 w 5570150"/>
              <a:gd name="connsiteY117" fmla="*/ 1958017 h 6858000"/>
              <a:gd name="connsiteX118" fmla="*/ 5166413 w 5570150"/>
              <a:gd name="connsiteY118" fmla="*/ 2073371 h 6858000"/>
              <a:gd name="connsiteX119" fmla="*/ 5420033 w 5570150"/>
              <a:gd name="connsiteY119" fmla="*/ 2650928 h 6858000"/>
              <a:gd name="connsiteX120" fmla="*/ 5555929 w 5570150"/>
              <a:gd name="connsiteY120" fmla="*/ 3107601 h 6858000"/>
              <a:gd name="connsiteX121" fmla="*/ 5575681 w 5570150"/>
              <a:gd name="connsiteY121" fmla="*/ 3228485 h 6858000"/>
              <a:gd name="connsiteX122" fmla="*/ 5575681 w 5570150"/>
              <a:gd name="connsiteY122" fmla="*/ 3340678 h 6858000"/>
              <a:gd name="connsiteX123" fmla="*/ 5564620 w 5570150"/>
              <a:gd name="connsiteY123" fmla="*/ 3398355 h 6858000"/>
              <a:gd name="connsiteX124" fmla="*/ 5514054 w 5570150"/>
              <a:gd name="connsiteY124" fmla="*/ 3555584 h 6858000"/>
              <a:gd name="connsiteX125" fmla="*/ 5469809 w 5570150"/>
              <a:gd name="connsiteY125" fmla="*/ 3524770 h 6858000"/>
              <a:gd name="connsiteX126" fmla="*/ 5176685 w 5570150"/>
              <a:gd name="connsiteY126" fmla="*/ 3377813 h 6858000"/>
              <a:gd name="connsiteX127" fmla="*/ 4759516 w 5570150"/>
              <a:gd name="connsiteY127" fmla="*/ 3366752 h 6858000"/>
              <a:gd name="connsiteX128" fmla="*/ 4253067 w 5570150"/>
              <a:gd name="connsiteY128" fmla="*/ 3467093 h 6858000"/>
              <a:gd name="connsiteX129" fmla="*/ 4087937 w 5570150"/>
              <a:gd name="connsiteY129" fmla="*/ 3507388 h 6858000"/>
              <a:gd name="connsiteX130" fmla="*/ 4019199 w 5570150"/>
              <a:gd name="connsiteY130" fmla="*/ 3644074 h 6858000"/>
              <a:gd name="connsiteX131" fmla="*/ 4037371 w 5570150"/>
              <a:gd name="connsiteY131" fmla="*/ 3813944 h 6858000"/>
              <a:gd name="connsiteX132" fmla="*/ 4098209 w 5570150"/>
              <a:gd name="connsiteY132" fmla="*/ 3968802 h 6858000"/>
              <a:gd name="connsiteX133" fmla="*/ 4125071 w 5570150"/>
              <a:gd name="connsiteY133" fmla="*/ 3964851 h 6858000"/>
              <a:gd name="connsiteX134" fmla="*/ 4192229 w 5570150"/>
              <a:gd name="connsiteY134" fmla="*/ 4028059 h 6858000"/>
              <a:gd name="connsiteX135" fmla="*/ 4178798 w 5570150"/>
              <a:gd name="connsiteY135" fmla="*/ 4101537 h 6858000"/>
              <a:gd name="connsiteX136" fmla="*/ 4221463 w 5570150"/>
              <a:gd name="connsiteY136" fmla="*/ 4154473 h 6858000"/>
              <a:gd name="connsiteX137" fmla="*/ 4267288 w 5570150"/>
              <a:gd name="connsiteY137" fmla="*/ 4153683 h 6858000"/>
              <a:gd name="connsiteX138" fmla="*/ 4301262 w 5570150"/>
              <a:gd name="connsiteY138" fmla="*/ 4193188 h 6858000"/>
              <a:gd name="connsiteX139" fmla="*/ 4293362 w 5570150"/>
              <a:gd name="connsiteY139" fmla="*/ 4224002 h 6858000"/>
              <a:gd name="connsiteX140" fmla="*/ 4127442 w 5570150"/>
              <a:gd name="connsiteY140" fmla="*/ 4458659 h 6858000"/>
              <a:gd name="connsiteX141" fmla="*/ 4084777 w 5570150"/>
              <a:gd name="connsiteY141" fmla="*/ 4458659 h 6858000"/>
              <a:gd name="connsiteX142" fmla="*/ 4049223 w 5570150"/>
              <a:gd name="connsiteY142" fmla="*/ 4424685 h 6858000"/>
              <a:gd name="connsiteX143" fmla="*/ 3926758 w 5570150"/>
              <a:gd name="connsiteY143" fmla="*/ 4725710 h 6858000"/>
              <a:gd name="connsiteX144" fmla="*/ 3923598 w 5570150"/>
              <a:gd name="connsiteY144" fmla="*/ 4754944 h 6858000"/>
              <a:gd name="connsiteX145" fmla="*/ 3944141 w 5570150"/>
              <a:gd name="connsiteY145" fmla="*/ 4800769 h 6858000"/>
              <a:gd name="connsiteX146" fmla="*/ 4016829 w 5570150"/>
              <a:gd name="connsiteY146" fmla="*/ 4860026 h 6858000"/>
              <a:gd name="connsiteX147" fmla="*/ 4030261 w 5570150"/>
              <a:gd name="connsiteY147" fmla="*/ 4913752 h 6858000"/>
              <a:gd name="connsiteX148" fmla="*/ 3536453 w 5570150"/>
              <a:gd name="connsiteY148" fmla="*/ 6241107 h 6858000"/>
              <a:gd name="connsiteX149" fmla="*/ 3547514 w 5570150"/>
              <a:gd name="connsiteY149" fmla="*/ 6283772 h 6858000"/>
              <a:gd name="connsiteX150" fmla="*/ 3707113 w 5570150"/>
              <a:gd name="connsiteY150" fmla="*/ 6437840 h 6858000"/>
              <a:gd name="connsiteX151" fmla="*/ 3809825 w 5570150"/>
              <a:gd name="connsiteY151" fmla="*/ 6576896 h 6858000"/>
              <a:gd name="connsiteX152" fmla="*/ 3799554 w 5570150"/>
              <a:gd name="connsiteY152" fmla="*/ 6730964 h 6858000"/>
              <a:gd name="connsiteX153" fmla="*/ 3726075 w 5570150"/>
              <a:gd name="connsiteY153" fmla="*/ 6812344 h 6858000"/>
              <a:gd name="connsiteX154" fmla="*/ 3673929 w 5570150"/>
              <a:gd name="connsiteY154" fmla="*/ 6861330 h 6858000"/>
              <a:gd name="connsiteX155" fmla="*/ 3657337 w 5570150"/>
              <a:gd name="connsiteY155" fmla="*/ 6861330 h 6858000"/>
              <a:gd name="connsiteX156" fmla="*/ 3358682 w 5570150"/>
              <a:gd name="connsiteY156" fmla="*/ 3724663 h 6858000"/>
              <a:gd name="connsiteX157" fmla="*/ 3253600 w 5570150"/>
              <a:gd name="connsiteY157" fmla="*/ 3759427 h 6858000"/>
              <a:gd name="connsiteX158" fmla="*/ 3233058 w 5570150"/>
              <a:gd name="connsiteY158" fmla="*/ 3789451 h 6858000"/>
              <a:gd name="connsiteX159" fmla="*/ 3213305 w 5570150"/>
              <a:gd name="connsiteY159" fmla="*/ 3819474 h 6858000"/>
              <a:gd name="connsiteX160" fmla="*/ 3092421 w 5570150"/>
              <a:gd name="connsiteY160" fmla="*/ 3853448 h 6858000"/>
              <a:gd name="connsiteX161" fmla="*/ 3071089 w 5570150"/>
              <a:gd name="connsiteY161" fmla="*/ 3851868 h 6858000"/>
              <a:gd name="connsiteX162" fmla="*/ 3027634 w 5570150"/>
              <a:gd name="connsiteY162" fmla="*/ 3838437 h 6858000"/>
              <a:gd name="connsiteX163" fmla="*/ 2929662 w 5570150"/>
              <a:gd name="connsiteY163" fmla="*/ 3791031 h 6858000"/>
              <a:gd name="connsiteX164" fmla="*/ 2894898 w 5570150"/>
              <a:gd name="connsiteY164" fmla="*/ 3763378 h 6858000"/>
              <a:gd name="connsiteX165" fmla="*/ 2778755 w 5570150"/>
              <a:gd name="connsiteY165" fmla="*/ 3801302 h 6858000"/>
              <a:gd name="connsiteX166" fmla="*/ 2815889 w 5570150"/>
              <a:gd name="connsiteY166" fmla="*/ 3859769 h 6858000"/>
              <a:gd name="connsiteX167" fmla="*/ 2889367 w 5570150"/>
              <a:gd name="connsiteY167" fmla="*/ 4058872 h 6858000"/>
              <a:gd name="connsiteX168" fmla="*/ 2897268 w 5570150"/>
              <a:gd name="connsiteY168" fmla="*/ 4186867 h 6858000"/>
              <a:gd name="connsiteX169" fmla="*/ 2951785 w 5570150"/>
              <a:gd name="connsiteY169" fmla="*/ 4346466 h 6858000"/>
              <a:gd name="connsiteX170" fmla="*/ 3021313 w 5570150"/>
              <a:gd name="connsiteY170" fmla="*/ 4372539 h 6858000"/>
              <a:gd name="connsiteX171" fmla="*/ 3048966 w 5570150"/>
              <a:gd name="connsiteY171" fmla="*/ 4376490 h 6858000"/>
              <a:gd name="connsiteX172" fmla="*/ 3068718 w 5570150"/>
              <a:gd name="connsiteY172" fmla="*/ 4416784 h 6858000"/>
              <a:gd name="connsiteX173" fmla="*/ 3139036 w 5570150"/>
              <a:gd name="connsiteY173" fmla="*/ 4635640 h 6858000"/>
              <a:gd name="connsiteX174" fmla="*/ 3316017 w 5570150"/>
              <a:gd name="connsiteY174" fmla="*/ 4761264 h 6858000"/>
              <a:gd name="connsiteX175" fmla="*/ 3395026 w 5570150"/>
              <a:gd name="connsiteY175" fmla="*/ 4710699 h 6858000"/>
              <a:gd name="connsiteX176" fmla="*/ 3402927 w 5570150"/>
              <a:gd name="connsiteY176" fmla="*/ 4687786 h 6858000"/>
              <a:gd name="connsiteX177" fmla="*/ 3430581 w 5570150"/>
              <a:gd name="connsiteY177" fmla="*/ 4668824 h 6858000"/>
              <a:gd name="connsiteX178" fmla="*/ 3502479 w 5570150"/>
              <a:gd name="connsiteY178" fmla="*/ 4668824 h 6858000"/>
              <a:gd name="connsiteX179" fmla="*/ 3556205 w 5570150"/>
              <a:gd name="connsiteY179" fmla="*/ 4441277 h 6858000"/>
              <a:gd name="connsiteX180" fmla="*/ 3553835 w 5570150"/>
              <a:gd name="connsiteY180" fmla="*/ 4392292 h 6858000"/>
              <a:gd name="connsiteX181" fmla="*/ 3459024 w 5570150"/>
              <a:gd name="connsiteY181" fmla="*/ 4102327 h 6858000"/>
              <a:gd name="connsiteX182" fmla="*/ 3453493 w 5570150"/>
              <a:gd name="connsiteY182" fmla="*/ 3982233 h 6858000"/>
              <a:gd name="connsiteX183" fmla="*/ 3452703 w 5570150"/>
              <a:gd name="connsiteY183" fmla="*/ 3969592 h 6858000"/>
              <a:gd name="connsiteX184" fmla="*/ 3358682 w 5570150"/>
              <a:gd name="connsiteY184" fmla="*/ 3724663 h 6858000"/>
              <a:gd name="connsiteX185" fmla="*/ 789302 w 5570150"/>
              <a:gd name="connsiteY185" fmla="*/ 3681998 h 6858000"/>
              <a:gd name="connsiteX186" fmla="*/ 760069 w 5570150"/>
              <a:gd name="connsiteY186" fmla="*/ 4008306 h 6858000"/>
              <a:gd name="connsiteX187" fmla="*/ 867521 w 5570150"/>
              <a:gd name="connsiteY187" fmla="*/ 3587187 h 6858000"/>
              <a:gd name="connsiteX188" fmla="*/ 757698 w 5570150"/>
              <a:gd name="connsiteY188" fmla="*/ 3331988 h 6858000"/>
              <a:gd name="connsiteX189" fmla="*/ 745847 w 5570150"/>
              <a:gd name="connsiteY189" fmla="*/ 3513709 h 6858000"/>
              <a:gd name="connsiteX190" fmla="*/ 789302 w 5570150"/>
              <a:gd name="connsiteY190" fmla="*/ 3681998 h 6858000"/>
              <a:gd name="connsiteX191" fmla="*/ 3812195 w 5570150"/>
              <a:gd name="connsiteY191" fmla="*/ 3615631 h 6858000"/>
              <a:gd name="connsiteX192" fmla="*/ 3937030 w 5570150"/>
              <a:gd name="connsiteY192" fmla="*/ 3542942 h 6858000"/>
              <a:gd name="connsiteX193" fmla="*/ 3934659 w 5570150"/>
              <a:gd name="connsiteY193" fmla="*/ 3538992 h 6858000"/>
              <a:gd name="connsiteX194" fmla="*/ 3806664 w 5570150"/>
              <a:gd name="connsiteY194" fmla="*/ 3586397 h 6858000"/>
              <a:gd name="connsiteX195" fmla="*/ 3812195 w 5570150"/>
              <a:gd name="connsiteY195" fmla="*/ 36156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5570150" h="6858000">
                <a:moveTo>
                  <a:pt x="3657337" y="6861330"/>
                </a:moveTo>
                <a:cubicBezTo>
                  <a:pt x="3649436" y="6859749"/>
                  <a:pt x="3641535" y="6855799"/>
                  <a:pt x="3632844" y="6855799"/>
                </a:cubicBezTo>
                <a:cubicBezTo>
                  <a:pt x="2955735" y="6854219"/>
                  <a:pt x="2278626" y="6852638"/>
                  <a:pt x="1601517" y="6851058"/>
                </a:cubicBezTo>
                <a:cubicBezTo>
                  <a:pt x="1591246" y="6851058"/>
                  <a:pt x="1580184" y="6851058"/>
                  <a:pt x="1566753" y="6851058"/>
                </a:cubicBezTo>
                <a:cubicBezTo>
                  <a:pt x="1554111" y="6770469"/>
                  <a:pt x="1539100" y="6690669"/>
                  <a:pt x="1530409" y="6610080"/>
                </a:cubicBezTo>
                <a:cubicBezTo>
                  <a:pt x="1523298" y="6540552"/>
                  <a:pt x="1523298" y="6469444"/>
                  <a:pt x="1519347" y="6399126"/>
                </a:cubicBezTo>
                <a:cubicBezTo>
                  <a:pt x="1518557" y="6388854"/>
                  <a:pt x="1516977" y="6377793"/>
                  <a:pt x="1513817" y="6367522"/>
                </a:cubicBezTo>
                <a:cubicBezTo>
                  <a:pt x="1493274" y="6301154"/>
                  <a:pt x="1472732" y="6234786"/>
                  <a:pt x="1451399" y="6168419"/>
                </a:cubicBezTo>
                <a:cubicBezTo>
                  <a:pt x="1448239" y="6158148"/>
                  <a:pt x="1441918" y="6147086"/>
                  <a:pt x="1434808" y="6138395"/>
                </a:cubicBezTo>
                <a:cubicBezTo>
                  <a:pt x="1352638" y="6048325"/>
                  <a:pt x="1269678" y="5958254"/>
                  <a:pt x="1185929" y="5868184"/>
                </a:cubicBezTo>
                <a:cubicBezTo>
                  <a:pt x="1177237" y="5858702"/>
                  <a:pt x="1164596" y="5852382"/>
                  <a:pt x="1151955" y="5847641"/>
                </a:cubicBezTo>
                <a:cubicBezTo>
                  <a:pt x="1057143" y="5815247"/>
                  <a:pt x="981295" y="5757571"/>
                  <a:pt x="915717" y="5682512"/>
                </a:cubicBezTo>
                <a:cubicBezTo>
                  <a:pt x="801944" y="5553727"/>
                  <a:pt x="738736" y="5405980"/>
                  <a:pt x="725305" y="5235319"/>
                </a:cubicBezTo>
                <a:cubicBezTo>
                  <a:pt x="723724" y="5219518"/>
                  <a:pt x="719774" y="5203716"/>
                  <a:pt x="712663" y="5189494"/>
                </a:cubicBezTo>
                <a:cubicBezTo>
                  <a:pt x="651036" y="5069400"/>
                  <a:pt x="639185" y="5027525"/>
                  <a:pt x="642345" y="4891629"/>
                </a:cubicBezTo>
                <a:cubicBezTo>
                  <a:pt x="643925" y="4814200"/>
                  <a:pt x="677109" y="4664083"/>
                  <a:pt x="650246" y="4591394"/>
                </a:cubicBezTo>
                <a:cubicBezTo>
                  <a:pt x="630494" y="4540038"/>
                  <a:pt x="666838" y="4450758"/>
                  <a:pt x="647876" y="4396242"/>
                </a:cubicBezTo>
                <a:cubicBezTo>
                  <a:pt x="640765" y="4424685"/>
                  <a:pt x="581508" y="4547939"/>
                  <a:pt x="571237" y="4575593"/>
                </a:cubicBezTo>
                <a:cubicBezTo>
                  <a:pt x="546744" y="4645911"/>
                  <a:pt x="504869" y="4631689"/>
                  <a:pt x="474055" y="4699637"/>
                </a:cubicBezTo>
                <a:cubicBezTo>
                  <a:pt x="437711" y="4780227"/>
                  <a:pt x="322358" y="4860026"/>
                  <a:pt x="246509" y="4903481"/>
                </a:cubicBezTo>
                <a:cubicBezTo>
                  <a:pt x="195153" y="4932714"/>
                  <a:pt x="141427" y="4956417"/>
                  <a:pt x="88490" y="4982490"/>
                </a:cubicBezTo>
                <a:cubicBezTo>
                  <a:pt x="82960" y="4984861"/>
                  <a:pt x="75849" y="4985651"/>
                  <a:pt x="70318" y="4986440"/>
                </a:cubicBezTo>
                <a:cubicBezTo>
                  <a:pt x="68738" y="4984070"/>
                  <a:pt x="67158" y="4981700"/>
                  <a:pt x="65578" y="4979330"/>
                </a:cubicBezTo>
                <a:cubicBezTo>
                  <a:pt x="116144" y="4926394"/>
                  <a:pt x="166709" y="4874248"/>
                  <a:pt x="217275" y="4821311"/>
                </a:cubicBezTo>
                <a:cubicBezTo>
                  <a:pt x="215695" y="4818941"/>
                  <a:pt x="213325" y="4816571"/>
                  <a:pt x="211745" y="4814200"/>
                </a:cubicBezTo>
                <a:cubicBezTo>
                  <a:pt x="143797" y="4864767"/>
                  <a:pt x="75849" y="4912962"/>
                  <a:pt x="7901" y="4961948"/>
                </a:cubicBezTo>
                <a:cubicBezTo>
                  <a:pt x="5531" y="4958787"/>
                  <a:pt x="2370" y="4954837"/>
                  <a:pt x="0" y="4951677"/>
                </a:cubicBezTo>
                <a:cubicBezTo>
                  <a:pt x="13432" y="4940615"/>
                  <a:pt x="26073" y="4927974"/>
                  <a:pt x="40295" y="4917703"/>
                </a:cubicBezTo>
                <a:cubicBezTo>
                  <a:pt x="117724" y="4860816"/>
                  <a:pt x="184091" y="4792868"/>
                  <a:pt x="244929" y="4717809"/>
                </a:cubicBezTo>
                <a:cubicBezTo>
                  <a:pt x="364233" y="4570062"/>
                  <a:pt x="397416" y="4400982"/>
                  <a:pt x="374504" y="4216101"/>
                </a:cubicBezTo>
                <a:cubicBezTo>
                  <a:pt x="354751" y="4054132"/>
                  <a:pt x="297865" y="3904804"/>
                  <a:pt x="229127" y="3758637"/>
                </a:cubicBezTo>
                <a:cubicBezTo>
                  <a:pt x="191992" y="3679628"/>
                  <a:pt x="152488" y="3600619"/>
                  <a:pt x="124044" y="3518449"/>
                </a:cubicBezTo>
                <a:cubicBezTo>
                  <a:pt x="62417" y="3342259"/>
                  <a:pt x="111403" y="3069677"/>
                  <a:pt x="236238" y="2931411"/>
                </a:cubicBezTo>
                <a:cubicBezTo>
                  <a:pt x="315247" y="2843711"/>
                  <a:pt x="436921" y="2868994"/>
                  <a:pt x="538843" y="2812897"/>
                </a:cubicBezTo>
                <a:cubicBezTo>
                  <a:pt x="519091" y="2765491"/>
                  <a:pt x="559385" y="2730727"/>
                  <a:pt x="599680" y="2649348"/>
                </a:cubicBezTo>
                <a:cubicBezTo>
                  <a:pt x="677109" y="2492910"/>
                  <a:pt x="819326" y="2371235"/>
                  <a:pt x="989986" y="2319089"/>
                </a:cubicBezTo>
                <a:cubicBezTo>
                  <a:pt x="1072155" y="2293806"/>
                  <a:pt x="1157485" y="2275634"/>
                  <a:pt x="1242815" y="2263783"/>
                </a:cubicBezTo>
                <a:cubicBezTo>
                  <a:pt x="1513817" y="2226648"/>
                  <a:pt x="1761906" y="2294596"/>
                  <a:pt x="1992613" y="2434443"/>
                </a:cubicBezTo>
                <a:cubicBezTo>
                  <a:pt x="1999723" y="2438393"/>
                  <a:pt x="2006834" y="2442344"/>
                  <a:pt x="2013945" y="2445504"/>
                </a:cubicBezTo>
                <a:cubicBezTo>
                  <a:pt x="2015525" y="2446294"/>
                  <a:pt x="2017105" y="2445504"/>
                  <a:pt x="2021056" y="2445504"/>
                </a:cubicBezTo>
                <a:cubicBezTo>
                  <a:pt x="2047919" y="2395728"/>
                  <a:pt x="2075572" y="2344372"/>
                  <a:pt x="2102436" y="2293016"/>
                </a:cubicBezTo>
                <a:cubicBezTo>
                  <a:pt x="2308650" y="1907451"/>
                  <a:pt x="2514864" y="1521886"/>
                  <a:pt x="2721078" y="1135531"/>
                </a:cubicBezTo>
                <a:cubicBezTo>
                  <a:pt x="2732139" y="1114989"/>
                  <a:pt x="2744780" y="1101557"/>
                  <a:pt x="2768483" y="1098397"/>
                </a:cubicBezTo>
                <a:cubicBezTo>
                  <a:pt x="2807198" y="1094446"/>
                  <a:pt x="2829320" y="1073904"/>
                  <a:pt x="2845912" y="1037560"/>
                </a:cubicBezTo>
                <a:cubicBezTo>
                  <a:pt x="2921761" y="877171"/>
                  <a:pt x="3000770" y="718363"/>
                  <a:pt x="3080570" y="559554"/>
                </a:cubicBezTo>
                <a:cubicBezTo>
                  <a:pt x="3094001" y="532691"/>
                  <a:pt x="3097952" y="506618"/>
                  <a:pt x="3097162" y="477384"/>
                </a:cubicBezTo>
                <a:cubicBezTo>
                  <a:pt x="3096371" y="386524"/>
                  <a:pt x="3097162" y="295663"/>
                  <a:pt x="3098742" y="204013"/>
                </a:cubicBezTo>
                <a:cubicBezTo>
                  <a:pt x="3099532" y="184260"/>
                  <a:pt x="3105853" y="163718"/>
                  <a:pt x="3112173" y="143966"/>
                </a:cubicBezTo>
                <a:cubicBezTo>
                  <a:pt x="3119284" y="122633"/>
                  <a:pt x="3135876" y="109992"/>
                  <a:pt x="3158789" y="103671"/>
                </a:cubicBezTo>
                <a:cubicBezTo>
                  <a:pt x="3169850" y="100510"/>
                  <a:pt x="3182491" y="92610"/>
                  <a:pt x="3188812" y="83128"/>
                </a:cubicBezTo>
                <a:cubicBezTo>
                  <a:pt x="3205404" y="58636"/>
                  <a:pt x="3225947" y="46784"/>
                  <a:pt x="3255180" y="45994"/>
                </a:cubicBezTo>
                <a:cubicBezTo>
                  <a:pt x="3266241" y="45994"/>
                  <a:pt x="3279673" y="38093"/>
                  <a:pt x="3287574" y="30192"/>
                </a:cubicBezTo>
                <a:cubicBezTo>
                  <a:pt x="3305746" y="8070"/>
                  <a:pt x="3327078" y="-1411"/>
                  <a:pt x="3355522" y="169"/>
                </a:cubicBezTo>
                <a:cubicBezTo>
                  <a:pt x="3418729" y="3329"/>
                  <a:pt x="3481937" y="5699"/>
                  <a:pt x="3545144" y="9650"/>
                </a:cubicBezTo>
                <a:cubicBezTo>
                  <a:pt x="3650226" y="15971"/>
                  <a:pt x="3680250" y="55475"/>
                  <a:pt x="3664448" y="159767"/>
                </a:cubicBezTo>
                <a:cubicBezTo>
                  <a:pt x="3658917" y="197692"/>
                  <a:pt x="3659707" y="235616"/>
                  <a:pt x="3653386" y="273541"/>
                </a:cubicBezTo>
                <a:cubicBezTo>
                  <a:pt x="3647856" y="306725"/>
                  <a:pt x="3642325" y="341489"/>
                  <a:pt x="3626523" y="370722"/>
                </a:cubicBezTo>
                <a:cubicBezTo>
                  <a:pt x="3570427" y="478965"/>
                  <a:pt x="3514330" y="587997"/>
                  <a:pt x="3451123" y="692289"/>
                </a:cubicBezTo>
                <a:cubicBezTo>
                  <a:pt x="3365793" y="834506"/>
                  <a:pt x="3272562" y="971982"/>
                  <a:pt x="3186442" y="1114199"/>
                </a:cubicBezTo>
                <a:cubicBezTo>
                  <a:pt x="3159579" y="1158444"/>
                  <a:pt x="3142987" y="1209010"/>
                  <a:pt x="3121654" y="1254835"/>
                </a:cubicBezTo>
                <a:cubicBezTo>
                  <a:pt x="3159579" y="1282488"/>
                  <a:pt x="3193553" y="1306981"/>
                  <a:pt x="3227527" y="1332264"/>
                </a:cubicBezTo>
                <a:cubicBezTo>
                  <a:pt x="3222786" y="1340165"/>
                  <a:pt x="3220416" y="1345696"/>
                  <a:pt x="3217256" y="1350436"/>
                </a:cubicBezTo>
                <a:cubicBezTo>
                  <a:pt x="3105853" y="1488702"/>
                  <a:pt x="3037905" y="1648301"/>
                  <a:pt x="2977858" y="1814220"/>
                </a:cubicBezTo>
                <a:cubicBezTo>
                  <a:pt x="2917021" y="1982510"/>
                  <a:pt x="2843542" y="2146849"/>
                  <a:pt x="2774804" y="2311979"/>
                </a:cubicBezTo>
                <a:cubicBezTo>
                  <a:pt x="2765323" y="2335681"/>
                  <a:pt x="2752681" y="2358594"/>
                  <a:pt x="2739250" y="2380716"/>
                </a:cubicBezTo>
                <a:cubicBezTo>
                  <a:pt x="2597033" y="2610633"/>
                  <a:pt x="2460347" y="2844501"/>
                  <a:pt x="2300749" y="3063356"/>
                </a:cubicBezTo>
                <a:cubicBezTo>
                  <a:pt x="2294428" y="3072047"/>
                  <a:pt x="2294428" y="3085479"/>
                  <a:pt x="2295218" y="3097330"/>
                </a:cubicBezTo>
                <a:cubicBezTo>
                  <a:pt x="2296798" y="3147106"/>
                  <a:pt x="2318131" y="3187401"/>
                  <a:pt x="2355265" y="3219794"/>
                </a:cubicBezTo>
                <a:cubicBezTo>
                  <a:pt x="2361586" y="3224535"/>
                  <a:pt x="2365536" y="3232436"/>
                  <a:pt x="2370277" y="3238757"/>
                </a:cubicBezTo>
                <a:cubicBezTo>
                  <a:pt x="2407411" y="3291693"/>
                  <a:pt x="2406621" y="3333568"/>
                  <a:pt x="2353685" y="3370702"/>
                </a:cubicBezTo>
                <a:cubicBezTo>
                  <a:pt x="2304699" y="3404676"/>
                  <a:pt x="2243862" y="3451291"/>
                  <a:pt x="2276256" y="3528721"/>
                </a:cubicBezTo>
                <a:cubicBezTo>
                  <a:pt x="2296008" y="3575336"/>
                  <a:pt x="2280206" y="3570595"/>
                  <a:pt x="2231220" y="3595088"/>
                </a:cubicBezTo>
                <a:cubicBezTo>
                  <a:pt x="2212258" y="3598249"/>
                  <a:pt x="2209888" y="3614050"/>
                  <a:pt x="2225690" y="3622741"/>
                </a:cubicBezTo>
                <a:cubicBezTo>
                  <a:pt x="2275466" y="3644864"/>
                  <a:pt x="2287317" y="3647234"/>
                  <a:pt x="2247022" y="3679628"/>
                </a:cubicBezTo>
                <a:cubicBezTo>
                  <a:pt x="2201197" y="3708861"/>
                  <a:pt x="2326822" y="3868460"/>
                  <a:pt x="2283367" y="3911125"/>
                </a:cubicBezTo>
                <a:cubicBezTo>
                  <a:pt x="2267565" y="3926137"/>
                  <a:pt x="2100065" y="3918236"/>
                  <a:pt x="2141150" y="3950630"/>
                </a:cubicBezTo>
                <a:cubicBezTo>
                  <a:pt x="2278626" y="4073884"/>
                  <a:pt x="2458767" y="4217681"/>
                  <a:pt x="2551998" y="4377280"/>
                </a:cubicBezTo>
                <a:cubicBezTo>
                  <a:pt x="2650759" y="4545569"/>
                  <a:pt x="2804037" y="4677515"/>
                  <a:pt x="2921761" y="4833163"/>
                </a:cubicBezTo>
                <a:cubicBezTo>
                  <a:pt x="2945464" y="4864767"/>
                  <a:pt x="2972327" y="4892420"/>
                  <a:pt x="3004721" y="4915332"/>
                </a:cubicBezTo>
                <a:cubicBezTo>
                  <a:pt x="3052126" y="4949307"/>
                  <a:pt x="3097952" y="4984070"/>
                  <a:pt x="3143777" y="5020415"/>
                </a:cubicBezTo>
                <a:cubicBezTo>
                  <a:pt x="3151678" y="5026735"/>
                  <a:pt x="3159579" y="5038587"/>
                  <a:pt x="3161159" y="5048068"/>
                </a:cubicBezTo>
                <a:cubicBezTo>
                  <a:pt x="3165110" y="5096263"/>
                  <a:pt x="3167480" y="5144459"/>
                  <a:pt x="3169850" y="5192655"/>
                </a:cubicBezTo>
                <a:cubicBezTo>
                  <a:pt x="3170640" y="5214777"/>
                  <a:pt x="3161949" y="5230579"/>
                  <a:pt x="3144567" y="5245591"/>
                </a:cubicBezTo>
                <a:cubicBezTo>
                  <a:pt x="3130346" y="5258232"/>
                  <a:pt x="3116914" y="5274824"/>
                  <a:pt x="3111383" y="5292997"/>
                </a:cubicBezTo>
                <a:cubicBezTo>
                  <a:pt x="3087680" y="5372796"/>
                  <a:pt x="3067138" y="5452595"/>
                  <a:pt x="3045806" y="5533184"/>
                </a:cubicBezTo>
                <a:cubicBezTo>
                  <a:pt x="3045015" y="5537135"/>
                  <a:pt x="3044225" y="5542666"/>
                  <a:pt x="3045015" y="5546616"/>
                </a:cubicBezTo>
                <a:cubicBezTo>
                  <a:pt x="3056867" y="5579800"/>
                  <a:pt x="3069508" y="5612984"/>
                  <a:pt x="3084520" y="5654068"/>
                </a:cubicBezTo>
                <a:cubicBezTo>
                  <a:pt x="3115334" y="5606663"/>
                  <a:pt x="3142987" y="5566368"/>
                  <a:pt x="3169060" y="5525283"/>
                </a:cubicBezTo>
                <a:cubicBezTo>
                  <a:pt x="3182491" y="5503951"/>
                  <a:pt x="3182491" y="5481828"/>
                  <a:pt x="3168270" y="5459706"/>
                </a:cubicBezTo>
                <a:cubicBezTo>
                  <a:pt x="3151678" y="5434423"/>
                  <a:pt x="3153258" y="5408350"/>
                  <a:pt x="3168270" y="5383857"/>
                </a:cubicBezTo>
                <a:cubicBezTo>
                  <a:pt x="3191183" y="5347513"/>
                  <a:pt x="3215675" y="5312749"/>
                  <a:pt x="3239378" y="5277195"/>
                </a:cubicBezTo>
                <a:cubicBezTo>
                  <a:pt x="3244119" y="5270084"/>
                  <a:pt x="3251230" y="5262973"/>
                  <a:pt x="3253600" y="5255072"/>
                </a:cubicBezTo>
                <a:cubicBezTo>
                  <a:pt x="3278883" y="5144459"/>
                  <a:pt x="3303376" y="5033846"/>
                  <a:pt x="3327869" y="4923233"/>
                </a:cubicBezTo>
                <a:cubicBezTo>
                  <a:pt x="3285203" y="4907431"/>
                  <a:pt x="3244119" y="4893210"/>
                  <a:pt x="3203824" y="4876618"/>
                </a:cubicBezTo>
                <a:cubicBezTo>
                  <a:pt x="3116914" y="4841064"/>
                  <a:pt x="3048966" y="4781807"/>
                  <a:pt x="3011042" y="4695687"/>
                </a:cubicBezTo>
                <a:cubicBezTo>
                  <a:pt x="2970747" y="4605616"/>
                  <a:pt x="2938353" y="4511595"/>
                  <a:pt x="2904379" y="4419154"/>
                </a:cubicBezTo>
                <a:cubicBezTo>
                  <a:pt x="2902009" y="4411253"/>
                  <a:pt x="2912280" y="4399402"/>
                  <a:pt x="2917021" y="4389131"/>
                </a:cubicBezTo>
                <a:cubicBezTo>
                  <a:pt x="2919391" y="4389921"/>
                  <a:pt x="2921761" y="4389921"/>
                  <a:pt x="2924131" y="4390711"/>
                </a:cubicBezTo>
                <a:cubicBezTo>
                  <a:pt x="2917811" y="4382020"/>
                  <a:pt x="2912280" y="4373329"/>
                  <a:pt x="2905959" y="4364638"/>
                </a:cubicBezTo>
                <a:cubicBezTo>
                  <a:pt x="2871985" y="4316442"/>
                  <a:pt x="2855393" y="4263506"/>
                  <a:pt x="2851443" y="4204249"/>
                </a:cubicBezTo>
                <a:cubicBezTo>
                  <a:pt x="2848283" y="4149733"/>
                  <a:pt x="2845912" y="4095216"/>
                  <a:pt x="2838011" y="4041490"/>
                </a:cubicBezTo>
                <a:cubicBezTo>
                  <a:pt x="2825370" y="3956160"/>
                  <a:pt x="2778755" y="3885052"/>
                  <a:pt x="2728979" y="3817104"/>
                </a:cubicBezTo>
                <a:cubicBezTo>
                  <a:pt x="2718707" y="3803672"/>
                  <a:pt x="2693424" y="3798932"/>
                  <a:pt x="2674462" y="3794192"/>
                </a:cubicBezTo>
                <a:cubicBezTo>
                  <a:pt x="2656290" y="3790241"/>
                  <a:pt x="2648389" y="3780760"/>
                  <a:pt x="2642068" y="3763378"/>
                </a:cubicBezTo>
                <a:cubicBezTo>
                  <a:pt x="2585972" y="3591138"/>
                  <a:pt x="2529085" y="3418898"/>
                  <a:pt x="2471408" y="3247448"/>
                </a:cubicBezTo>
                <a:cubicBezTo>
                  <a:pt x="2464298" y="3226905"/>
                  <a:pt x="2466668" y="3218214"/>
                  <a:pt x="2489581" y="3211894"/>
                </a:cubicBezTo>
                <a:cubicBezTo>
                  <a:pt x="2556739" y="3192931"/>
                  <a:pt x="2622316" y="3170809"/>
                  <a:pt x="2689474" y="3151056"/>
                </a:cubicBezTo>
                <a:cubicBezTo>
                  <a:pt x="2704486" y="3146316"/>
                  <a:pt x="2710807" y="3139995"/>
                  <a:pt x="2707646" y="3124983"/>
                </a:cubicBezTo>
                <a:cubicBezTo>
                  <a:pt x="2704486" y="3109182"/>
                  <a:pt x="2709226" y="3098120"/>
                  <a:pt x="2726608" y="3092590"/>
                </a:cubicBezTo>
                <a:cubicBezTo>
                  <a:pt x="2790606" y="3073627"/>
                  <a:pt x="2846702" y="3038863"/>
                  <a:pt x="2901219" y="3001729"/>
                </a:cubicBezTo>
                <a:cubicBezTo>
                  <a:pt x="2934403" y="2979606"/>
                  <a:pt x="2970747" y="2961434"/>
                  <a:pt x="3007881" y="2946422"/>
                </a:cubicBezTo>
                <a:cubicBezTo>
                  <a:pt x="3042645" y="2932201"/>
                  <a:pt x="3077409" y="2940102"/>
                  <a:pt x="3112173" y="2955114"/>
                </a:cubicBezTo>
                <a:cubicBezTo>
                  <a:pt x="3122445" y="2959854"/>
                  <a:pt x="3136666" y="2962224"/>
                  <a:pt x="3146937" y="2958274"/>
                </a:cubicBezTo>
                <a:cubicBezTo>
                  <a:pt x="3470875" y="2847661"/>
                  <a:pt x="3797183" y="2740208"/>
                  <a:pt x="4111640" y="2602732"/>
                </a:cubicBezTo>
                <a:cubicBezTo>
                  <a:pt x="4304423" y="2518193"/>
                  <a:pt x="4489304" y="2421011"/>
                  <a:pt x="4649693" y="2281165"/>
                </a:cubicBezTo>
                <a:cubicBezTo>
                  <a:pt x="4767417" y="2179243"/>
                  <a:pt x="4863018" y="2058359"/>
                  <a:pt x="4956249" y="1935104"/>
                </a:cubicBezTo>
                <a:cubicBezTo>
                  <a:pt x="4961779" y="1927204"/>
                  <a:pt x="4973631" y="1920883"/>
                  <a:pt x="4983902" y="1920093"/>
                </a:cubicBezTo>
                <a:cubicBezTo>
                  <a:pt x="5021826" y="1916142"/>
                  <a:pt x="5055800" y="1930364"/>
                  <a:pt x="5080293" y="1958017"/>
                </a:cubicBezTo>
                <a:cubicBezTo>
                  <a:pt x="5111107" y="1994361"/>
                  <a:pt x="5142711" y="2032286"/>
                  <a:pt x="5166413" y="2073371"/>
                </a:cubicBezTo>
                <a:cubicBezTo>
                  <a:pt x="5271496" y="2256672"/>
                  <a:pt x="5347344" y="2453405"/>
                  <a:pt x="5420033" y="2650928"/>
                </a:cubicBezTo>
                <a:cubicBezTo>
                  <a:pt x="5474549" y="2800255"/>
                  <a:pt x="5525115" y="2951163"/>
                  <a:pt x="5555929" y="3107601"/>
                </a:cubicBezTo>
                <a:cubicBezTo>
                  <a:pt x="5563830" y="3147896"/>
                  <a:pt x="5569360" y="3188191"/>
                  <a:pt x="5575681" y="3228485"/>
                </a:cubicBezTo>
                <a:cubicBezTo>
                  <a:pt x="5575681" y="3265620"/>
                  <a:pt x="5575681" y="3303544"/>
                  <a:pt x="5575681" y="3340678"/>
                </a:cubicBezTo>
                <a:cubicBezTo>
                  <a:pt x="5571731" y="3359641"/>
                  <a:pt x="5570150" y="3379393"/>
                  <a:pt x="5564620" y="3398355"/>
                </a:cubicBezTo>
                <a:cubicBezTo>
                  <a:pt x="5548818" y="3449711"/>
                  <a:pt x="5531436" y="3500277"/>
                  <a:pt x="5514054" y="3555584"/>
                </a:cubicBezTo>
                <a:cubicBezTo>
                  <a:pt x="5494302" y="3542152"/>
                  <a:pt x="5482450" y="3533461"/>
                  <a:pt x="5469809" y="3524770"/>
                </a:cubicBezTo>
                <a:cubicBezTo>
                  <a:pt x="5378948" y="3462353"/>
                  <a:pt x="5284927" y="3407046"/>
                  <a:pt x="5176685" y="3377813"/>
                </a:cubicBezTo>
                <a:cubicBezTo>
                  <a:pt x="5038418" y="3339889"/>
                  <a:pt x="4897782" y="3343839"/>
                  <a:pt x="4759516" y="3366752"/>
                </a:cubicBezTo>
                <a:cubicBezTo>
                  <a:pt x="4589646" y="3395195"/>
                  <a:pt x="4421356" y="3432329"/>
                  <a:pt x="4253067" y="3467093"/>
                </a:cubicBezTo>
                <a:cubicBezTo>
                  <a:pt x="4197760" y="3478945"/>
                  <a:pt x="4142453" y="3493957"/>
                  <a:pt x="4087937" y="3507388"/>
                </a:cubicBezTo>
                <a:cubicBezTo>
                  <a:pt x="4118751" y="3581657"/>
                  <a:pt x="4046062" y="3599829"/>
                  <a:pt x="4019199" y="3644074"/>
                </a:cubicBezTo>
                <a:cubicBezTo>
                  <a:pt x="4091097" y="3692269"/>
                  <a:pt x="4065025" y="3753897"/>
                  <a:pt x="4037371" y="3813944"/>
                </a:cubicBezTo>
                <a:cubicBezTo>
                  <a:pt x="4128232" y="3840017"/>
                  <a:pt x="4129812" y="3861349"/>
                  <a:pt x="4098209" y="3968802"/>
                </a:cubicBezTo>
                <a:cubicBezTo>
                  <a:pt x="4107690" y="3967222"/>
                  <a:pt x="4116381" y="3966432"/>
                  <a:pt x="4125071" y="3964851"/>
                </a:cubicBezTo>
                <a:cubicBezTo>
                  <a:pt x="4176427" y="3956950"/>
                  <a:pt x="4197760" y="3975913"/>
                  <a:pt x="4192229" y="4028059"/>
                </a:cubicBezTo>
                <a:cubicBezTo>
                  <a:pt x="4189859" y="4052552"/>
                  <a:pt x="4183538" y="4077044"/>
                  <a:pt x="4178798" y="4101537"/>
                </a:cubicBezTo>
                <a:cubicBezTo>
                  <a:pt x="4171687" y="4135511"/>
                  <a:pt x="4185909" y="4154473"/>
                  <a:pt x="4221463" y="4154473"/>
                </a:cubicBezTo>
                <a:cubicBezTo>
                  <a:pt x="4236475" y="4154473"/>
                  <a:pt x="4251486" y="4152893"/>
                  <a:pt x="4267288" y="4153683"/>
                </a:cubicBezTo>
                <a:cubicBezTo>
                  <a:pt x="4294151" y="4154473"/>
                  <a:pt x="4304423" y="4166325"/>
                  <a:pt x="4301262" y="4193188"/>
                </a:cubicBezTo>
                <a:cubicBezTo>
                  <a:pt x="4300472" y="4203459"/>
                  <a:pt x="4297312" y="4214521"/>
                  <a:pt x="4293362" y="4224002"/>
                </a:cubicBezTo>
                <a:cubicBezTo>
                  <a:pt x="4257017" y="4315652"/>
                  <a:pt x="4195390" y="4389131"/>
                  <a:pt x="4127442" y="4458659"/>
                </a:cubicBezTo>
                <a:cubicBezTo>
                  <a:pt x="4114010" y="4472881"/>
                  <a:pt x="4098998" y="4472091"/>
                  <a:pt x="4084777" y="4458659"/>
                </a:cubicBezTo>
                <a:cubicBezTo>
                  <a:pt x="4073715" y="4448388"/>
                  <a:pt x="4062654" y="4438117"/>
                  <a:pt x="4049223" y="4424685"/>
                </a:cubicBezTo>
                <a:cubicBezTo>
                  <a:pt x="4005768" y="4525027"/>
                  <a:pt x="3953621" y="4619838"/>
                  <a:pt x="3926758" y="4725710"/>
                </a:cubicBezTo>
                <a:cubicBezTo>
                  <a:pt x="3924388" y="4735191"/>
                  <a:pt x="3924388" y="4745462"/>
                  <a:pt x="3923598" y="4754944"/>
                </a:cubicBezTo>
                <a:cubicBezTo>
                  <a:pt x="3922018" y="4773906"/>
                  <a:pt x="3928339" y="4788917"/>
                  <a:pt x="3944141" y="4800769"/>
                </a:cubicBezTo>
                <a:cubicBezTo>
                  <a:pt x="3969423" y="4819731"/>
                  <a:pt x="3990756" y="4842644"/>
                  <a:pt x="4016829" y="4860026"/>
                </a:cubicBezTo>
                <a:cubicBezTo>
                  <a:pt x="4038161" y="4875038"/>
                  <a:pt x="4038952" y="4890050"/>
                  <a:pt x="4030261" y="4913752"/>
                </a:cubicBezTo>
                <a:cubicBezTo>
                  <a:pt x="3865131" y="5356204"/>
                  <a:pt x="3701582" y="5798656"/>
                  <a:pt x="3536453" y="6241107"/>
                </a:cubicBezTo>
                <a:cubicBezTo>
                  <a:pt x="3529342" y="6260069"/>
                  <a:pt x="3532502" y="6270340"/>
                  <a:pt x="3547514" y="6283772"/>
                </a:cubicBezTo>
                <a:cubicBezTo>
                  <a:pt x="3602030" y="6334338"/>
                  <a:pt x="3657337" y="6383324"/>
                  <a:pt x="3707113" y="6437840"/>
                </a:cubicBezTo>
                <a:cubicBezTo>
                  <a:pt x="3745827" y="6480505"/>
                  <a:pt x="3780591" y="6527911"/>
                  <a:pt x="3809825" y="6576896"/>
                </a:cubicBezTo>
                <a:cubicBezTo>
                  <a:pt x="3840638" y="6627462"/>
                  <a:pt x="3834318" y="6682768"/>
                  <a:pt x="3799554" y="6730964"/>
                </a:cubicBezTo>
                <a:cubicBezTo>
                  <a:pt x="3778221" y="6760197"/>
                  <a:pt x="3751358" y="6785480"/>
                  <a:pt x="3726075" y="6812344"/>
                </a:cubicBezTo>
                <a:cubicBezTo>
                  <a:pt x="3709483" y="6829726"/>
                  <a:pt x="3691311" y="6844737"/>
                  <a:pt x="3673929" y="6861330"/>
                </a:cubicBezTo>
                <a:cubicBezTo>
                  <a:pt x="3668398" y="6861330"/>
                  <a:pt x="3662868" y="6861330"/>
                  <a:pt x="3657337" y="6861330"/>
                </a:cubicBezTo>
                <a:close/>
                <a:moveTo>
                  <a:pt x="3358682" y="3724663"/>
                </a:moveTo>
                <a:cubicBezTo>
                  <a:pt x="3321548" y="3737305"/>
                  <a:pt x="3287574" y="3749156"/>
                  <a:pt x="3253600" y="3759427"/>
                </a:cubicBezTo>
                <a:cubicBezTo>
                  <a:pt x="3237798" y="3764168"/>
                  <a:pt x="3228317" y="3771279"/>
                  <a:pt x="3233058" y="3789451"/>
                </a:cubicBezTo>
                <a:cubicBezTo>
                  <a:pt x="3237008" y="3806043"/>
                  <a:pt x="3231477" y="3815524"/>
                  <a:pt x="3213305" y="3819474"/>
                </a:cubicBezTo>
                <a:cubicBezTo>
                  <a:pt x="3173010" y="3829746"/>
                  <a:pt x="3132716" y="3842387"/>
                  <a:pt x="3092421" y="3853448"/>
                </a:cubicBezTo>
                <a:cubicBezTo>
                  <a:pt x="3085310" y="3855028"/>
                  <a:pt x="3071879" y="3854238"/>
                  <a:pt x="3071089" y="3851868"/>
                </a:cubicBezTo>
                <a:cubicBezTo>
                  <a:pt x="3062398" y="3825795"/>
                  <a:pt x="3045015" y="3834486"/>
                  <a:pt x="3027634" y="3838437"/>
                </a:cubicBezTo>
                <a:cubicBezTo>
                  <a:pt x="2959686" y="3854238"/>
                  <a:pt x="2958895" y="3854238"/>
                  <a:pt x="2929662" y="3791031"/>
                </a:cubicBezTo>
                <a:cubicBezTo>
                  <a:pt x="2921761" y="3774439"/>
                  <a:pt x="2910700" y="3768908"/>
                  <a:pt x="2894898" y="3763378"/>
                </a:cubicBezTo>
                <a:cubicBezTo>
                  <a:pt x="2845122" y="3745996"/>
                  <a:pt x="2815889" y="3782340"/>
                  <a:pt x="2778755" y="3801302"/>
                </a:cubicBezTo>
                <a:cubicBezTo>
                  <a:pt x="2792186" y="3822635"/>
                  <a:pt x="2804037" y="3840807"/>
                  <a:pt x="2815889" y="3859769"/>
                </a:cubicBezTo>
                <a:cubicBezTo>
                  <a:pt x="2853023" y="3921396"/>
                  <a:pt x="2882256" y="3986184"/>
                  <a:pt x="2889367" y="4058872"/>
                </a:cubicBezTo>
                <a:cubicBezTo>
                  <a:pt x="2893318" y="4101537"/>
                  <a:pt x="2895688" y="4144202"/>
                  <a:pt x="2897268" y="4186867"/>
                </a:cubicBezTo>
                <a:cubicBezTo>
                  <a:pt x="2899639" y="4245334"/>
                  <a:pt x="2917021" y="4298270"/>
                  <a:pt x="2951785" y="4346466"/>
                </a:cubicBezTo>
                <a:cubicBezTo>
                  <a:pt x="2970747" y="4372539"/>
                  <a:pt x="2988919" y="4386761"/>
                  <a:pt x="3021313" y="4372539"/>
                </a:cubicBezTo>
                <a:cubicBezTo>
                  <a:pt x="3029214" y="4369379"/>
                  <a:pt x="3044225" y="4370959"/>
                  <a:pt x="3048966" y="4376490"/>
                </a:cubicBezTo>
                <a:cubicBezTo>
                  <a:pt x="3058447" y="4387551"/>
                  <a:pt x="3063978" y="4402563"/>
                  <a:pt x="3068718" y="4416784"/>
                </a:cubicBezTo>
                <a:cubicBezTo>
                  <a:pt x="3092421" y="4489473"/>
                  <a:pt x="3112173" y="4563741"/>
                  <a:pt x="3139036" y="4635640"/>
                </a:cubicBezTo>
                <a:cubicBezTo>
                  <a:pt x="3169060" y="4715439"/>
                  <a:pt x="3232267" y="4754154"/>
                  <a:pt x="3316017" y="4761264"/>
                </a:cubicBezTo>
                <a:cubicBezTo>
                  <a:pt x="3374484" y="4766005"/>
                  <a:pt x="3374484" y="4766795"/>
                  <a:pt x="3395026" y="4710699"/>
                </a:cubicBezTo>
                <a:cubicBezTo>
                  <a:pt x="3397397" y="4702798"/>
                  <a:pt x="3401347" y="4695687"/>
                  <a:pt x="3402927" y="4687786"/>
                </a:cubicBezTo>
                <a:cubicBezTo>
                  <a:pt x="3406878" y="4672774"/>
                  <a:pt x="3415569" y="4668033"/>
                  <a:pt x="3430581" y="4668824"/>
                </a:cubicBezTo>
                <a:cubicBezTo>
                  <a:pt x="3454283" y="4669614"/>
                  <a:pt x="3477986" y="4668824"/>
                  <a:pt x="3502479" y="4668824"/>
                </a:cubicBezTo>
                <a:cubicBezTo>
                  <a:pt x="3521441" y="4590604"/>
                  <a:pt x="3539613" y="4516336"/>
                  <a:pt x="3556205" y="4441277"/>
                </a:cubicBezTo>
                <a:cubicBezTo>
                  <a:pt x="3559366" y="4425475"/>
                  <a:pt x="3558575" y="4407303"/>
                  <a:pt x="3553835" y="4392292"/>
                </a:cubicBezTo>
                <a:cubicBezTo>
                  <a:pt x="3523021" y="4295110"/>
                  <a:pt x="3489047" y="4199509"/>
                  <a:pt x="3459024" y="4102327"/>
                </a:cubicBezTo>
                <a:cubicBezTo>
                  <a:pt x="3447172" y="4063613"/>
                  <a:pt x="3435321" y="4023318"/>
                  <a:pt x="3453493" y="3982233"/>
                </a:cubicBezTo>
                <a:cubicBezTo>
                  <a:pt x="3455073" y="3979073"/>
                  <a:pt x="3454283" y="3973542"/>
                  <a:pt x="3452703" y="3969592"/>
                </a:cubicBezTo>
                <a:cubicBezTo>
                  <a:pt x="3421099" y="3889003"/>
                  <a:pt x="3390286" y="3808413"/>
                  <a:pt x="3358682" y="3724663"/>
                </a:cubicBezTo>
                <a:close/>
                <a:moveTo>
                  <a:pt x="789302" y="3681998"/>
                </a:moveTo>
                <a:cubicBezTo>
                  <a:pt x="791672" y="3683579"/>
                  <a:pt x="760859" y="3926927"/>
                  <a:pt x="760069" y="4008306"/>
                </a:cubicBezTo>
                <a:cubicBezTo>
                  <a:pt x="783771" y="3826585"/>
                  <a:pt x="997096" y="3669357"/>
                  <a:pt x="867521" y="3587187"/>
                </a:cubicBezTo>
                <a:cubicBezTo>
                  <a:pt x="825646" y="3576916"/>
                  <a:pt x="769550" y="3336728"/>
                  <a:pt x="757698" y="3331988"/>
                </a:cubicBezTo>
                <a:cubicBezTo>
                  <a:pt x="736366" y="3322506"/>
                  <a:pt x="723724" y="3431539"/>
                  <a:pt x="745847" y="3513709"/>
                </a:cubicBezTo>
                <a:cubicBezTo>
                  <a:pt x="747427" y="3576916"/>
                  <a:pt x="793253" y="3649605"/>
                  <a:pt x="789302" y="3681998"/>
                </a:cubicBezTo>
                <a:close/>
                <a:moveTo>
                  <a:pt x="3812195" y="3615631"/>
                </a:moveTo>
                <a:cubicBezTo>
                  <a:pt x="3832737" y="3599829"/>
                  <a:pt x="3920438" y="3555584"/>
                  <a:pt x="3937030" y="3542942"/>
                </a:cubicBezTo>
                <a:cubicBezTo>
                  <a:pt x="3936240" y="3541362"/>
                  <a:pt x="3935449" y="3540572"/>
                  <a:pt x="3934659" y="3538992"/>
                </a:cubicBezTo>
                <a:cubicBezTo>
                  <a:pt x="3916487" y="3543732"/>
                  <a:pt x="3826417" y="3580867"/>
                  <a:pt x="3806664" y="3586397"/>
                </a:cubicBezTo>
                <a:cubicBezTo>
                  <a:pt x="3808245" y="3595088"/>
                  <a:pt x="3809825" y="3602989"/>
                  <a:pt x="3812195" y="3615631"/>
                </a:cubicBezTo>
                <a:close/>
              </a:path>
            </a:pathLst>
          </a:custGeom>
          <a:solidFill>
            <a:schemeClr val="accent1"/>
          </a:solidFill>
          <a:ln w="7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871052-50AA-442C-903A-45AB4741DE0D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3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B0D8CA9-5E19-499C-A765-D8883BD149C7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028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59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5109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xmlns="" id="{9D918F33-CB74-4320-A372-779C7549C232}"/>
              </a:ext>
            </a:extLst>
          </p:cNvPr>
          <p:cNvSpPr/>
          <p:nvPr userDrawn="1"/>
        </p:nvSpPr>
        <p:spPr>
          <a:xfrm rot="10800000">
            <a:off x="4454305" y="0"/>
            <a:ext cx="7724775" cy="6161478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ADA56E3-3A4C-4E1A-B23C-AACA2B31E9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4305" y="696522"/>
            <a:ext cx="7737695" cy="6161478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294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1B3A40D-6C1A-4F6E-A1E7-1AF184992A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35620" y="0"/>
            <a:ext cx="47651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7797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4867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03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057275"/>
            <a:ext cx="12192000" cy="2886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F27C8A3A-00BA-4584-9712-9C6770574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680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615391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5824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D9DE6C-244A-4284-AFC9-FA0E0A51A857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209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5035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F5F9F48-A0D7-42AF-B746-871E3E140EE9}"/>
              </a:ext>
            </a:extLst>
          </p:cNvPr>
          <p:cNvSpPr/>
          <p:nvPr userDrawn="1"/>
        </p:nvSpPr>
        <p:spPr>
          <a:xfrm>
            <a:off x="4457700" y="0"/>
            <a:ext cx="7734300" cy="6858000"/>
          </a:xfrm>
          <a:custGeom>
            <a:avLst/>
            <a:gdLst>
              <a:gd name="connsiteX0" fmla="*/ 3160975 w 7734300"/>
              <a:gd name="connsiteY0" fmla="*/ 0 h 6858000"/>
              <a:gd name="connsiteX1" fmla="*/ 3167701 w 7734300"/>
              <a:gd name="connsiteY1" fmla="*/ 0 h 6858000"/>
              <a:gd name="connsiteX2" fmla="*/ 7734300 w 7734300"/>
              <a:gd name="connsiteY2" fmla="*/ 0 h 6858000"/>
              <a:gd name="connsiteX3" fmla="*/ 7734300 w 7734300"/>
              <a:gd name="connsiteY3" fmla="*/ 6858000 h 6858000"/>
              <a:gd name="connsiteX4" fmla="*/ 3167701 w 7734300"/>
              <a:gd name="connsiteY4" fmla="*/ 6858000 h 6858000"/>
              <a:gd name="connsiteX5" fmla="*/ 3160975 w 7734300"/>
              <a:gd name="connsiteY5" fmla="*/ 6858000 h 6858000"/>
              <a:gd name="connsiteX6" fmla="*/ 3160975 w 7734300"/>
              <a:gd name="connsiteY6" fmla="*/ 6850774 h 6858000"/>
              <a:gd name="connsiteX7" fmla="*/ 0 w 7734300"/>
              <a:gd name="connsiteY7" fmla="*/ 3454443 h 6858000"/>
              <a:gd name="connsiteX8" fmla="*/ 3160975 w 7734300"/>
              <a:gd name="connsiteY8" fmla="*/ 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300" h="6858000">
                <a:moveTo>
                  <a:pt x="3160975" y="0"/>
                </a:moveTo>
                <a:lnTo>
                  <a:pt x="3167701" y="0"/>
                </a:lnTo>
                <a:lnTo>
                  <a:pt x="7734300" y="0"/>
                </a:lnTo>
                <a:lnTo>
                  <a:pt x="7734300" y="6858000"/>
                </a:lnTo>
                <a:lnTo>
                  <a:pt x="3167701" y="6858000"/>
                </a:lnTo>
                <a:lnTo>
                  <a:pt x="3160975" y="6858000"/>
                </a:lnTo>
                <a:lnTo>
                  <a:pt x="3160975" y="6850774"/>
                </a:lnTo>
                <a:lnTo>
                  <a:pt x="0" y="3454443"/>
                </a:lnTo>
                <a:lnTo>
                  <a:pt x="3160975" y="7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CF90682-C775-4F81-8230-DD7BF25079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34300" cy="6858000"/>
          </a:xfrm>
          <a:custGeom>
            <a:avLst/>
            <a:gdLst>
              <a:gd name="connsiteX0" fmla="*/ 0 w 7302500"/>
              <a:gd name="connsiteY0" fmla="*/ 0 h 6858000"/>
              <a:gd name="connsiteX1" fmla="*/ 4311650 w 7302500"/>
              <a:gd name="connsiteY1" fmla="*/ 0 h 6858000"/>
              <a:gd name="connsiteX2" fmla="*/ 4318000 w 7302500"/>
              <a:gd name="connsiteY2" fmla="*/ 0 h 6858000"/>
              <a:gd name="connsiteX3" fmla="*/ 4318000 w 7302500"/>
              <a:gd name="connsiteY3" fmla="*/ 7226 h 6858000"/>
              <a:gd name="connsiteX4" fmla="*/ 7302500 w 7302500"/>
              <a:gd name="connsiteY4" fmla="*/ 3403557 h 6858000"/>
              <a:gd name="connsiteX5" fmla="*/ 4318000 w 7302500"/>
              <a:gd name="connsiteY5" fmla="*/ 6850666 h 6858000"/>
              <a:gd name="connsiteX6" fmla="*/ 4318000 w 7302500"/>
              <a:gd name="connsiteY6" fmla="*/ 6858000 h 6858000"/>
              <a:gd name="connsiteX7" fmla="*/ 4311650 w 7302500"/>
              <a:gd name="connsiteY7" fmla="*/ 6858000 h 6858000"/>
              <a:gd name="connsiteX8" fmla="*/ 0 w 73025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02500" h="6858000">
                <a:moveTo>
                  <a:pt x="0" y="0"/>
                </a:moveTo>
                <a:lnTo>
                  <a:pt x="4311650" y="0"/>
                </a:lnTo>
                <a:lnTo>
                  <a:pt x="4318000" y="0"/>
                </a:lnTo>
                <a:lnTo>
                  <a:pt x="4318000" y="7226"/>
                </a:lnTo>
                <a:lnTo>
                  <a:pt x="7302500" y="3403557"/>
                </a:lnTo>
                <a:lnTo>
                  <a:pt x="4318000" y="6850666"/>
                </a:lnTo>
                <a:lnTo>
                  <a:pt x="4318000" y="6858000"/>
                </a:lnTo>
                <a:lnTo>
                  <a:pt x="4311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906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457200"/>
            <a:ext cx="4322036" cy="594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219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D72053-76D7-4849-A5FF-5D5B875A6C1F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D79A5A-C0D8-49FB-9CF3-175326A38882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xmlns="" id="{E7258217-6BF2-4ABE-8477-ECB8B3328B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72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96276044-3B9D-45B0-BEEB-AAC35F7980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6A99C70B-EEFA-473A-A9DF-EDAFB1F9AA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C16C8562-BE7D-4202-9E7D-79319025644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535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2137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686550" cy="6858000"/>
          </a:xfrm>
          <a:custGeom>
            <a:avLst/>
            <a:gdLst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6686550 w 6686550"/>
              <a:gd name="connsiteY2" fmla="*/ 6858000 h 6858000"/>
              <a:gd name="connsiteX3" fmla="*/ 0 w 6686550"/>
              <a:gd name="connsiteY3" fmla="*/ 6858000 h 6858000"/>
              <a:gd name="connsiteX4" fmla="*/ 0 w 6686550"/>
              <a:gd name="connsiteY4" fmla="*/ 0 h 6858000"/>
              <a:gd name="connsiteX0" fmla="*/ 0 w 6686550"/>
              <a:gd name="connsiteY0" fmla="*/ 0 h 6867525"/>
              <a:gd name="connsiteX1" fmla="*/ 6686550 w 6686550"/>
              <a:gd name="connsiteY1" fmla="*/ 0 h 6867525"/>
              <a:gd name="connsiteX2" fmla="*/ 4505325 w 6686550"/>
              <a:gd name="connsiteY2" fmla="*/ 6867525 h 6867525"/>
              <a:gd name="connsiteX3" fmla="*/ 0 w 6686550"/>
              <a:gd name="connsiteY3" fmla="*/ 6858000 h 6867525"/>
              <a:gd name="connsiteX4" fmla="*/ 0 w 6686550"/>
              <a:gd name="connsiteY4" fmla="*/ 0 h 6867525"/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4486275 w 6686550"/>
              <a:gd name="connsiteY2" fmla="*/ 6848475 h 6858000"/>
              <a:gd name="connsiteX3" fmla="*/ 0 w 6686550"/>
              <a:gd name="connsiteY3" fmla="*/ 6858000 h 6858000"/>
              <a:gd name="connsiteX4" fmla="*/ 0 w 66865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6550" h="6858000">
                <a:moveTo>
                  <a:pt x="0" y="0"/>
                </a:moveTo>
                <a:lnTo>
                  <a:pt x="6686550" y="0"/>
                </a:lnTo>
                <a:lnTo>
                  <a:pt x="4486275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9401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93095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3095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00312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8DB0410B-778F-49E3-8387-F91733C2FA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EE66189-9584-41B3-BBCC-3D1E739ED7B1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222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9432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1852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442310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xmlns="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267485" y="846034"/>
            <a:ext cx="5529990" cy="5456343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061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4809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09CAF33-C70F-4F86-AEBF-A90C86C62CCA}"/>
              </a:ext>
            </a:extLst>
          </p:cNvPr>
          <p:cNvSpPr/>
          <p:nvPr userDrawn="1"/>
        </p:nvSpPr>
        <p:spPr>
          <a:xfrm>
            <a:off x="0" y="1395662"/>
            <a:ext cx="12192000" cy="406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E6B65C4-5532-4F7F-AF63-4751FB9C128F}"/>
              </a:ext>
            </a:extLst>
          </p:cNvPr>
          <p:cNvSpPr/>
          <p:nvPr userDrawn="1"/>
        </p:nvSpPr>
        <p:spPr>
          <a:xfrm>
            <a:off x="0" y="2045368"/>
            <a:ext cx="12192000" cy="27672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2E5BB8-6BB6-4712-AC60-7CF3B189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"/>
            <a:ext cx="6364705" cy="68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38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21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59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2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00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7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68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82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1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1498662" y="1319425"/>
            <a:ext cx="8710912" cy="3046988"/>
          </a:xfrm>
          <a:prstGeom prst="rect">
            <a:avLst/>
          </a:prstGeom>
          <a:solidFill>
            <a:schemeClr val="bg2">
              <a:lumMod val="75000"/>
              <a:alpha val="68000"/>
            </a:schemeClr>
          </a:solidFill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Fak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ültə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-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İnformasiya texnologiyaları və İdarəetmə</a:t>
            </a:r>
            <a:b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</a:b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İxtisas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-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İnformasiya texnologiyaları</a:t>
            </a:r>
            <a:b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</a:b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Qrup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-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№ 685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.18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/>
            </a:r>
            <a:b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</a:b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Tələbə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-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İbrahimova Aytac</a:t>
            </a:r>
            <a:b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</a:b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Müəllim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-</a:t>
            </a: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İsmayılova Lətifə</a:t>
            </a:r>
            <a:b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</a:br>
            <a:r>
              <a:rPr kumimoji="0" lang="az-Latn-AZ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Mövzu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-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Ən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 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yeni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 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silah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 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növləri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xmlns="" id="{C1341775-920D-4C87-931E-5FD2BFAAC709}"/>
              </a:ext>
            </a:extLst>
          </p:cNvPr>
          <p:cNvGrpSpPr/>
          <p:nvPr/>
        </p:nvGrpSpPr>
        <p:grpSpPr>
          <a:xfrm flipH="1">
            <a:off x="2872819" y="588754"/>
            <a:ext cx="5729423" cy="207873"/>
            <a:chOff x="4328160" y="4227334"/>
            <a:chExt cx="7863840" cy="253524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xmlns="" id="{D6E07D60-47A3-495F-8354-9231114092C3}"/>
                </a:ext>
              </a:extLst>
            </p:cNvPr>
            <p:cNvSpPr/>
            <p:nvPr/>
          </p:nvSpPr>
          <p:spPr>
            <a:xfrm>
              <a:off x="4328160" y="4227334"/>
              <a:ext cx="7863840" cy="6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xmlns="" id="{C4778DF9-D5F6-438A-B36D-D14B30D3951D}"/>
                </a:ext>
              </a:extLst>
            </p:cNvPr>
            <p:cNvSpPr/>
            <p:nvPr/>
          </p:nvSpPr>
          <p:spPr>
            <a:xfrm>
              <a:off x="4328160" y="4290506"/>
              <a:ext cx="7863840" cy="64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xmlns="" id="{E2C1FF4F-522A-4B2A-A174-7D7D500E8DF1}"/>
                </a:ext>
              </a:extLst>
            </p:cNvPr>
            <p:cNvSpPr/>
            <p:nvPr/>
          </p:nvSpPr>
          <p:spPr>
            <a:xfrm>
              <a:off x="4328160" y="4353678"/>
              <a:ext cx="7863840" cy="64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xmlns="" id="{8C16D08A-32F4-4517-A075-79020066334E}"/>
                </a:ext>
              </a:extLst>
            </p:cNvPr>
            <p:cNvSpPr/>
            <p:nvPr/>
          </p:nvSpPr>
          <p:spPr>
            <a:xfrm>
              <a:off x="4328160" y="4416850"/>
              <a:ext cx="7863840" cy="64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xmlns="" id="{34D1F875-3353-4429-A3AC-55078B2F5728}"/>
              </a:ext>
            </a:extLst>
          </p:cNvPr>
          <p:cNvGrpSpPr/>
          <p:nvPr/>
        </p:nvGrpSpPr>
        <p:grpSpPr>
          <a:xfrm>
            <a:off x="3547183" y="4690604"/>
            <a:ext cx="8644817" cy="207873"/>
            <a:chOff x="4328160" y="4227334"/>
            <a:chExt cx="7863840" cy="253524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xmlns="" id="{31290960-DCEA-43ED-9370-4BCDBA6C7AB4}"/>
                </a:ext>
              </a:extLst>
            </p:cNvPr>
            <p:cNvSpPr/>
            <p:nvPr/>
          </p:nvSpPr>
          <p:spPr>
            <a:xfrm>
              <a:off x="4328160" y="4227334"/>
              <a:ext cx="7863840" cy="6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xmlns="" id="{C265E1FF-364E-4D2A-B846-BE46C47D73A9}"/>
                </a:ext>
              </a:extLst>
            </p:cNvPr>
            <p:cNvSpPr/>
            <p:nvPr/>
          </p:nvSpPr>
          <p:spPr>
            <a:xfrm>
              <a:off x="4328160" y="4290506"/>
              <a:ext cx="7863840" cy="64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xmlns="" id="{7B113953-C086-4919-9AD9-5E1EFA25B435}"/>
                </a:ext>
              </a:extLst>
            </p:cNvPr>
            <p:cNvSpPr/>
            <p:nvPr/>
          </p:nvSpPr>
          <p:spPr>
            <a:xfrm>
              <a:off x="4328160" y="4353678"/>
              <a:ext cx="7863840" cy="64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xmlns="" id="{87D17D50-62F6-419E-B4A5-09FB7DEB20F1}"/>
                </a:ext>
              </a:extLst>
            </p:cNvPr>
            <p:cNvSpPr/>
            <p:nvPr/>
          </p:nvSpPr>
          <p:spPr>
            <a:xfrm>
              <a:off x="4328160" y="4416850"/>
              <a:ext cx="7863840" cy="64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xmlns="" id="{C7F633E9-864F-43BA-8386-C634D609D2A0}"/>
              </a:ext>
            </a:extLst>
          </p:cNvPr>
          <p:cNvGrpSpPr/>
          <p:nvPr/>
        </p:nvGrpSpPr>
        <p:grpSpPr>
          <a:xfrm>
            <a:off x="0" y="4617748"/>
            <a:ext cx="3652245" cy="2097276"/>
            <a:chOff x="-1" y="4182702"/>
            <a:chExt cx="4222179" cy="2424557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1F0973FE-74CF-42F3-B56E-1AEEE6490D0A}"/>
                </a:ext>
              </a:extLst>
            </p:cNvPr>
            <p:cNvSpPr/>
            <p:nvPr/>
          </p:nvSpPr>
          <p:spPr>
            <a:xfrm>
              <a:off x="-1" y="4873128"/>
              <a:ext cx="2345734" cy="1597926"/>
            </a:xfrm>
            <a:custGeom>
              <a:avLst/>
              <a:gdLst>
                <a:gd name="connsiteX0" fmla="*/ 1196190 w 2663483"/>
                <a:gd name="connsiteY0" fmla="*/ 1 h 1899035"/>
                <a:gd name="connsiteX1" fmla="*/ 1285593 w 2663483"/>
                <a:gd name="connsiteY1" fmla="*/ 14005 h 1899035"/>
                <a:gd name="connsiteX2" fmla="*/ 1447849 w 2663483"/>
                <a:gd name="connsiteY2" fmla="*/ 162962 h 1899035"/>
                <a:gd name="connsiteX3" fmla="*/ 2467468 w 2663483"/>
                <a:gd name="connsiteY3" fmla="*/ 162962 h 1899035"/>
                <a:gd name="connsiteX4" fmla="*/ 2663483 w 2663483"/>
                <a:gd name="connsiteY4" fmla="*/ 358977 h 1899035"/>
                <a:gd name="connsiteX5" fmla="*/ 2467468 w 2663483"/>
                <a:gd name="connsiteY5" fmla="*/ 554992 h 1899035"/>
                <a:gd name="connsiteX6" fmla="*/ 1790787 w 2663483"/>
                <a:gd name="connsiteY6" fmla="*/ 554992 h 1899035"/>
                <a:gd name="connsiteX7" fmla="*/ 1674891 w 2663483"/>
                <a:gd name="connsiteY7" fmla="*/ 638694 h 1899035"/>
                <a:gd name="connsiteX8" fmla="*/ 1579635 w 2663483"/>
                <a:gd name="connsiteY8" fmla="*/ 653937 h 1899035"/>
                <a:gd name="connsiteX9" fmla="*/ 1572884 w 2663483"/>
                <a:gd name="connsiteY9" fmla="*/ 653640 h 1899035"/>
                <a:gd name="connsiteX10" fmla="*/ 1574987 w 2663483"/>
                <a:gd name="connsiteY10" fmla="*/ 700479 h 1899035"/>
                <a:gd name="connsiteX11" fmla="*/ 2098644 w 2663483"/>
                <a:gd name="connsiteY11" fmla="*/ 789999 h 1899035"/>
                <a:gd name="connsiteX12" fmla="*/ 2257724 w 2663483"/>
                <a:gd name="connsiteY12" fmla="*/ 1014684 h 1899035"/>
                <a:gd name="connsiteX13" fmla="*/ 2072376 w 2663483"/>
                <a:gd name="connsiteY13" fmla="*/ 1176476 h 1899035"/>
                <a:gd name="connsiteX14" fmla="*/ 2067002 w 2663483"/>
                <a:gd name="connsiteY14" fmla="*/ 1176106 h 1899035"/>
                <a:gd name="connsiteX15" fmla="*/ 2108327 w 2663483"/>
                <a:gd name="connsiteY15" fmla="*/ 1215582 h 1899035"/>
                <a:gd name="connsiteX16" fmla="*/ 2141333 w 2663483"/>
                <a:gd name="connsiteY16" fmla="*/ 1360871 h 1899035"/>
                <a:gd name="connsiteX17" fmla="*/ 1955985 w 2663483"/>
                <a:gd name="connsiteY17" fmla="*/ 1522663 h 1899035"/>
                <a:gd name="connsiteX18" fmla="*/ 1952147 w 2663483"/>
                <a:gd name="connsiteY18" fmla="*/ 1522398 h 1899035"/>
                <a:gd name="connsiteX19" fmla="*/ 1954197 w 2663483"/>
                <a:gd name="connsiteY19" fmla="*/ 1522965 h 1899035"/>
                <a:gd name="connsiteX20" fmla="*/ 2075272 w 2663483"/>
                <a:gd name="connsiteY20" fmla="*/ 1737141 h 1899035"/>
                <a:gd name="connsiteX21" fmla="*/ 1850587 w 2663483"/>
                <a:gd name="connsiteY21" fmla="*/ 1896221 h 1899035"/>
                <a:gd name="connsiteX22" fmla="*/ 1350996 w 2663483"/>
                <a:gd name="connsiteY22" fmla="*/ 1810815 h 1899035"/>
                <a:gd name="connsiteX23" fmla="*/ 0 w 2663483"/>
                <a:gd name="connsiteY23" fmla="*/ 1652876 h 1899035"/>
                <a:gd name="connsiteX24" fmla="*/ 15868 w 2663483"/>
                <a:gd name="connsiteY24" fmla="*/ 1161394 h 1899035"/>
                <a:gd name="connsiteX25" fmla="*/ 0 w 2663483"/>
                <a:gd name="connsiteY25" fmla="*/ 502892 h 1899035"/>
                <a:gd name="connsiteX26" fmla="*/ 262550 w 2663483"/>
                <a:gd name="connsiteY26" fmla="*/ 493839 h 1899035"/>
                <a:gd name="connsiteX27" fmla="*/ 697117 w 2663483"/>
                <a:gd name="connsiteY27" fmla="*/ 68326 h 1899035"/>
                <a:gd name="connsiteX28" fmla="*/ 1196190 w 2663483"/>
                <a:gd name="connsiteY28" fmla="*/ 1 h 1899035"/>
                <a:gd name="connsiteX0" fmla="*/ 1341046 w 2808339"/>
                <a:gd name="connsiteY0" fmla="*/ 1 h 1899035"/>
                <a:gd name="connsiteX1" fmla="*/ 1430449 w 2808339"/>
                <a:gd name="connsiteY1" fmla="*/ 14005 h 1899035"/>
                <a:gd name="connsiteX2" fmla="*/ 1592705 w 2808339"/>
                <a:gd name="connsiteY2" fmla="*/ 162962 h 1899035"/>
                <a:gd name="connsiteX3" fmla="*/ 2612324 w 2808339"/>
                <a:gd name="connsiteY3" fmla="*/ 162962 h 1899035"/>
                <a:gd name="connsiteX4" fmla="*/ 2808339 w 2808339"/>
                <a:gd name="connsiteY4" fmla="*/ 358977 h 1899035"/>
                <a:gd name="connsiteX5" fmla="*/ 2612324 w 2808339"/>
                <a:gd name="connsiteY5" fmla="*/ 554992 h 1899035"/>
                <a:gd name="connsiteX6" fmla="*/ 1935643 w 2808339"/>
                <a:gd name="connsiteY6" fmla="*/ 554992 h 1899035"/>
                <a:gd name="connsiteX7" fmla="*/ 1819747 w 2808339"/>
                <a:gd name="connsiteY7" fmla="*/ 638694 h 1899035"/>
                <a:gd name="connsiteX8" fmla="*/ 1724491 w 2808339"/>
                <a:gd name="connsiteY8" fmla="*/ 653937 h 1899035"/>
                <a:gd name="connsiteX9" fmla="*/ 1717740 w 2808339"/>
                <a:gd name="connsiteY9" fmla="*/ 653640 h 1899035"/>
                <a:gd name="connsiteX10" fmla="*/ 1719843 w 2808339"/>
                <a:gd name="connsiteY10" fmla="*/ 700479 h 1899035"/>
                <a:gd name="connsiteX11" fmla="*/ 2243500 w 2808339"/>
                <a:gd name="connsiteY11" fmla="*/ 789999 h 1899035"/>
                <a:gd name="connsiteX12" fmla="*/ 2402580 w 2808339"/>
                <a:gd name="connsiteY12" fmla="*/ 1014684 h 1899035"/>
                <a:gd name="connsiteX13" fmla="*/ 2217232 w 2808339"/>
                <a:gd name="connsiteY13" fmla="*/ 1176476 h 1899035"/>
                <a:gd name="connsiteX14" fmla="*/ 2211858 w 2808339"/>
                <a:gd name="connsiteY14" fmla="*/ 1176106 h 1899035"/>
                <a:gd name="connsiteX15" fmla="*/ 2253183 w 2808339"/>
                <a:gd name="connsiteY15" fmla="*/ 1215582 h 1899035"/>
                <a:gd name="connsiteX16" fmla="*/ 2286189 w 2808339"/>
                <a:gd name="connsiteY16" fmla="*/ 1360871 h 1899035"/>
                <a:gd name="connsiteX17" fmla="*/ 2100841 w 2808339"/>
                <a:gd name="connsiteY17" fmla="*/ 1522663 h 1899035"/>
                <a:gd name="connsiteX18" fmla="*/ 2097003 w 2808339"/>
                <a:gd name="connsiteY18" fmla="*/ 1522398 h 1899035"/>
                <a:gd name="connsiteX19" fmla="*/ 2099053 w 2808339"/>
                <a:gd name="connsiteY19" fmla="*/ 1522965 h 1899035"/>
                <a:gd name="connsiteX20" fmla="*/ 2220128 w 2808339"/>
                <a:gd name="connsiteY20" fmla="*/ 1737141 h 1899035"/>
                <a:gd name="connsiteX21" fmla="*/ 1995443 w 2808339"/>
                <a:gd name="connsiteY21" fmla="*/ 1896221 h 1899035"/>
                <a:gd name="connsiteX22" fmla="*/ 1495852 w 2808339"/>
                <a:gd name="connsiteY22" fmla="*/ 1810815 h 1899035"/>
                <a:gd name="connsiteX23" fmla="*/ 144856 w 2808339"/>
                <a:gd name="connsiteY23" fmla="*/ 1652876 h 1899035"/>
                <a:gd name="connsiteX24" fmla="*/ 160724 w 2808339"/>
                <a:gd name="connsiteY24" fmla="*/ 1161394 h 1899035"/>
                <a:gd name="connsiteX25" fmla="*/ 0 w 2808339"/>
                <a:gd name="connsiteY25" fmla="*/ 511945 h 1899035"/>
                <a:gd name="connsiteX26" fmla="*/ 407406 w 2808339"/>
                <a:gd name="connsiteY26" fmla="*/ 493839 h 1899035"/>
                <a:gd name="connsiteX27" fmla="*/ 841973 w 2808339"/>
                <a:gd name="connsiteY27" fmla="*/ 68326 h 1899035"/>
                <a:gd name="connsiteX28" fmla="*/ 1341046 w 2808339"/>
                <a:gd name="connsiteY28" fmla="*/ 1 h 1899035"/>
                <a:gd name="connsiteX0" fmla="*/ 1341046 w 2808339"/>
                <a:gd name="connsiteY0" fmla="*/ 1 h 1899035"/>
                <a:gd name="connsiteX1" fmla="*/ 1430449 w 2808339"/>
                <a:gd name="connsiteY1" fmla="*/ 14005 h 1899035"/>
                <a:gd name="connsiteX2" fmla="*/ 1592705 w 2808339"/>
                <a:gd name="connsiteY2" fmla="*/ 162962 h 1899035"/>
                <a:gd name="connsiteX3" fmla="*/ 2612324 w 2808339"/>
                <a:gd name="connsiteY3" fmla="*/ 162962 h 1899035"/>
                <a:gd name="connsiteX4" fmla="*/ 2808339 w 2808339"/>
                <a:gd name="connsiteY4" fmla="*/ 358977 h 1899035"/>
                <a:gd name="connsiteX5" fmla="*/ 2612324 w 2808339"/>
                <a:gd name="connsiteY5" fmla="*/ 554992 h 1899035"/>
                <a:gd name="connsiteX6" fmla="*/ 1935643 w 2808339"/>
                <a:gd name="connsiteY6" fmla="*/ 554992 h 1899035"/>
                <a:gd name="connsiteX7" fmla="*/ 1819747 w 2808339"/>
                <a:gd name="connsiteY7" fmla="*/ 638694 h 1899035"/>
                <a:gd name="connsiteX8" fmla="*/ 1724491 w 2808339"/>
                <a:gd name="connsiteY8" fmla="*/ 653937 h 1899035"/>
                <a:gd name="connsiteX9" fmla="*/ 1717740 w 2808339"/>
                <a:gd name="connsiteY9" fmla="*/ 653640 h 1899035"/>
                <a:gd name="connsiteX10" fmla="*/ 1719843 w 2808339"/>
                <a:gd name="connsiteY10" fmla="*/ 700479 h 1899035"/>
                <a:gd name="connsiteX11" fmla="*/ 2243500 w 2808339"/>
                <a:gd name="connsiteY11" fmla="*/ 789999 h 1899035"/>
                <a:gd name="connsiteX12" fmla="*/ 2402580 w 2808339"/>
                <a:gd name="connsiteY12" fmla="*/ 1014684 h 1899035"/>
                <a:gd name="connsiteX13" fmla="*/ 2217232 w 2808339"/>
                <a:gd name="connsiteY13" fmla="*/ 1176476 h 1899035"/>
                <a:gd name="connsiteX14" fmla="*/ 2211858 w 2808339"/>
                <a:gd name="connsiteY14" fmla="*/ 1176106 h 1899035"/>
                <a:gd name="connsiteX15" fmla="*/ 2253183 w 2808339"/>
                <a:gd name="connsiteY15" fmla="*/ 1215582 h 1899035"/>
                <a:gd name="connsiteX16" fmla="*/ 2286189 w 2808339"/>
                <a:gd name="connsiteY16" fmla="*/ 1360871 h 1899035"/>
                <a:gd name="connsiteX17" fmla="*/ 2100841 w 2808339"/>
                <a:gd name="connsiteY17" fmla="*/ 1522663 h 1899035"/>
                <a:gd name="connsiteX18" fmla="*/ 2097003 w 2808339"/>
                <a:gd name="connsiteY18" fmla="*/ 1522398 h 1899035"/>
                <a:gd name="connsiteX19" fmla="*/ 2099053 w 2808339"/>
                <a:gd name="connsiteY19" fmla="*/ 1522965 h 1899035"/>
                <a:gd name="connsiteX20" fmla="*/ 2220128 w 2808339"/>
                <a:gd name="connsiteY20" fmla="*/ 1737141 h 1899035"/>
                <a:gd name="connsiteX21" fmla="*/ 1995443 w 2808339"/>
                <a:gd name="connsiteY21" fmla="*/ 1896221 h 1899035"/>
                <a:gd name="connsiteX22" fmla="*/ 1495852 w 2808339"/>
                <a:gd name="connsiteY22" fmla="*/ 1810815 h 1899035"/>
                <a:gd name="connsiteX23" fmla="*/ 144856 w 2808339"/>
                <a:gd name="connsiteY23" fmla="*/ 1652876 h 1899035"/>
                <a:gd name="connsiteX24" fmla="*/ 0 w 2808339"/>
                <a:gd name="connsiteY24" fmla="*/ 511945 h 1899035"/>
                <a:gd name="connsiteX25" fmla="*/ 407406 w 2808339"/>
                <a:gd name="connsiteY25" fmla="*/ 493839 h 1899035"/>
                <a:gd name="connsiteX26" fmla="*/ 841973 w 2808339"/>
                <a:gd name="connsiteY26" fmla="*/ 68326 h 1899035"/>
                <a:gd name="connsiteX27" fmla="*/ 1341046 w 2808339"/>
                <a:gd name="connsiteY27" fmla="*/ 1 h 1899035"/>
                <a:gd name="connsiteX0" fmla="*/ 1341046 w 2808339"/>
                <a:gd name="connsiteY0" fmla="*/ 1 h 1899035"/>
                <a:gd name="connsiteX1" fmla="*/ 1430449 w 2808339"/>
                <a:gd name="connsiteY1" fmla="*/ 14005 h 1899035"/>
                <a:gd name="connsiteX2" fmla="*/ 1592705 w 2808339"/>
                <a:gd name="connsiteY2" fmla="*/ 162962 h 1899035"/>
                <a:gd name="connsiteX3" fmla="*/ 2612324 w 2808339"/>
                <a:gd name="connsiteY3" fmla="*/ 162962 h 1899035"/>
                <a:gd name="connsiteX4" fmla="*/ 2808339 w 2808339"/>
                <a:gd name="connsiteY4" fmla="*/ 358977 h 1899035"/>
                <a:gd name="connsiteX5" fmla="*/ 2612324 w 2808339"/>
                <a:gd name="connsiteY5" fmla="*/ 554992 h 1899035"/>
                <a:gd name="connsiteX6" fmla="*/ 1935643 w 2808339"/>
                <a:gd name="connsiteY6" fmla="*/ 554992 h 1899035"/>
                <a:gd name="connsiteX7" fmla="*/ 1819747 w 2808339"/>
                <a:gd name="connsiteY7" fmla="*/ 638694 h 1899035"/>
                <a:gd name="connsiteX8" fmla="*/ 1724491 w 2808339"/>
                <a:gd name="connsiteY8" fmla="*/ 653937 h 1899035"/>
                <a:gd name="connsiteX9" fmla="*/ 1717740 w 2808339"/>
                <a:gd name="connsiteY9" fmla="*/ 653640 h 1899035"/>
                <a:gd name="connsiteX10" fmla="*/ 1719843 w 2808339"/>
                <a:gd name="connsiteY10" fmla="*/ 700479 h 1899035"/>
                <a:gd name="connsiteX11" fmla="*/ 2243500 w 2808339"/>
                <a:gd name="connsiteY11" fmla="*/ 789999 h 1899035"/>
                <a:gd name="connsiteX12" fmla="*/ 2402580 w 2808339"/>
                <a:gd name="connsiteY12" fmla="*/ 1014684 h 1899035"/>
                <a:gd name="connsiteX13" fmla="*/ 2217232 w 2808339"/>
                <a:gd name="connsiteY13" fmla="*/ 1176476 h 1899035"/>
                <a:gd name="connsiteX14" fmla="*/ 2211858 w 2808339"/>
                <a:gd name="connsiteY14" fmla="*/ 1176106 h 1899035"/>
                <a:gd name="connsiteX15" fmla="*/ 2253183 w 2808339"/>
                <a:gd name="connsiteY15" fmla="*/ 1215582 h 1899035"/>
                <a:gd name="connsiteX16" fmla="*/ 2286189 w 2808339"/>
                <a:gd name="connsiteY16" fmla="*/ 1360871 h 1899035"/>
                <a:gd name="connsiteX17" fmla="*/ 2100841 w 2808339"/>
                <a:gd name="connsiteY17" fmla="*/ 1522663 h 1899035"/>
                <a:gd name="connsiteX18" fmla="*/ 2097003 w 2808339"/>
                <a:gd name="connsiteY18" fmla="*/ 1522398 h 1899035"/>
                <a:gd name="connsiteX19" fmla="*/ 2099053 w 2808339"/>
                <a:gd name="connsiteY19" fmla="*/ 1522965 h 1899035"/>
                <a:gd name="connsiteX20" fmla="*/ 2220128 w 2808339"/>
                <a:gd name="connsiteY20" fmla="*/ 1737141 h 1899035"/>
                <a:gd name="connsiteX21" fmla="*/ 1995443 w 2808339"/>
                <a:gd name="connsiteY21" fmla="*/ 1896221 h 1899035"/>
                <a:gd name="connsiteX22" fmla="*/ 1495852 w 2808339"/>
                <a:gd name="connsiteY22" fmla="*/ 1810815 h 1899035"/>
                <a:gd name="connsiteX23" fmla="*/ 45268 w 2808339"/>
                <a:gd name="connsiteY23" fmla="*/ 1643823 h 1899035"/>
                <a:gd name="connsiteX24" fmla="*/ 0 w 2808339"/>
                <a:gd name="connsiteY24" fmla="*/ 511945 h 1899035"/>
                <a:gd name="connsiteX25" fmla="*/ 407406 w 2808339"/>
                <a:gd name="connsiteY25" fmla="*/ 493839 h 1899035"/>
                <a:gd name="connsiteX26" fmla="*/ 841973 w 2808339"/>
                <a:gd name="connsiteY26" fmla="*/ 68326 h 1899035"/>
                <a:gd name="connsiteX27" fmla="*/ 1341046 w 2808339"/>
                <a:gd name="connsiteY27" fmla="*/ 1 h 1899035"/>
                <a:gd name="connsiteX0" fmla="*/ 1304832 w 2772125"/>
                <a:gd name="connsiteY0" fmla="*/ 1 h 1899035"/>
                <a:gd name="connsiteX1" fmla="*/ 1394235 w 2772125"/>
                <a:gd name="connsiteY1" fmla="*/ 14005 h 1899035"/>
                <a:gd name="connsiteX2" fmla="*/ 1556491 w 2772125"/>
                <a:gd name="connsiteY2" fmla="*/ 162962 h 1899035"/>
                <a:gd name="connsiteX3" fmla="*/ 2576110 w 2772125"/>
                <a:gd name="connsiteY3" fmla="*/ 162962 h 1899035"/>
                <a:gd name="connsiteX4" fmla="*/ 2772125 w 2772125"/>
                <a:gd name="connsiteY4" fmla="*/ 358977 h 1899035"/>
                <a:gd name="connsiteX5" fmla="*/ 2576110 w 2772125"/>
                <a:gd name="connsiteY5" fmla="*/ 554992 h 1899035"/>
                <a:gd name="connsiteX6" fmla="*/ 1899429 w 2772125"/>
                <a:gd name="connsiteY6" fmla="*/ 554992 h 1899035"/>
                <a:gd name="connsiteX7" fmla="*/ 1783533 w 2772125"/>
                <a:gd name="connsiteY7" fmla="*/ 638694 h 1899035"/>
                <a:gd name="connsiteX8" fmla="*/ 1688277 w 2772125"/>
                <a:gd name="connsiteY8" fmla="*/ 653937 h 1899035"/>
                <a:gd name="connsiteX9" fmla="*/ 1681526 w 2772125"/>
                <a:gd name="connsiteY9" fmla="*/ 653640 h 1899035"/>
                <a:gd name="connsiteX10" fmla="*/ 1683629 w 2772125"/>
                <a:gd name="connsiteY10" fmla="*/ 700479 h 1899035"/>
                <a:gd name="connsiteX11" fmla="*/ 2207286 w 2772125"/>
                <a:gd name="connsiteY11" fmla="*/ 789999 h 1899035"/>
                <a:gd name="connsiteX12" fmla="*/ 2366366 w 2772125"/>
                <a:gd name="connsiteY12" fmla="*/ 1014684 h 1899035"/>
                <a:gd name="connsiteX13" fmla="*/ 2181018 w 2772125"/>
                <a:gd name="connsiteY13" fmla="*/ 1176476 h 1899035"/>
                <a:gd name="connsiteX14" fmla="*/ 2175644 w 2772125"/>
                <a:gd name="connsiteY14" fmla="*/ 1176106 h 1899035"/>
                <a:gd name="connsiteX15" fmla="*/ 2216969 w 2772125"/>
                <a:gd name="connsiteY15" fmla="*/ 1215582 h 1899035"/>
                <a:gd name="connsiteX16" fmla="*/ 2249975 w 2772125"/>
                <a:gd name="connsiteY16" fmla="*/ 1360871 h 1899035"/>
                <a:gd name="connsiteX17" fmla="*/ 2064627 w 2772125"/>
                <a:gd name="connsiteY17" fmla="*/ 1522663 h 1899035"/>
                <a:gd name="connsiteX18" fmla="*/ 2060789 w 2772125"/>
                <a:gd name="connsiteY18" fmla="*/ 1522398 h 1899035"/>
                <a:gd name="connsiteX19" fmla="*/ 2062839 w 2772125"/>
                <a:gd name="connsiteY19" fmla="*/ 1522965 h 1899035"/>
                <a:gd name="connsiteX20" fmla="*/ 2183914 w 2772125"/>
                <a:gd name="connsiteY20" fmla="*/ 1737141 h 1899035"/>
                <a:gd name="connsiteX21" fmla="*/ 1959229 w 2772125"/>
                <a:gd name="connsiteY21" fmla="*/ 1896221 h 1899035"/>
                <a:gd name="connsiteX22" fmla="*/ 1459638 w 2772125"/>
                <a:gd name="connsiteY22" fmla="*/ 1810815 h 1899035"/>
                <a:gd name="connsiteX23" fmla="*/ 9054 w 2772125"/>
                <a:gd name="connsiteY23" fmla="*/ 1643823 h 1899035"/>
                <a:gd name="connsiteX24" fmla="*/ 0 w 2772125"/>
                <a:gd name="connsiteY24" fmla="*/ 511945 h 1899035"/>
                <a:gd name="connsiteX25" fmla="*/ 371192 w 2772125"/>
                <a:gd name="connsiteY25" fmla="*/ 493839 h 1899035"/>
                <a:gd name="connsiteX26" fmla="*/ 805759 w 2772125"/>
                <a:gd name="connsiteY26" fmla="*/ 68326 h 1899035"/>
                <a:gd name="connsiteX27" fmla="*/ 1304832 w 2772125"/>
                <a:gd name="connsiteY27" fmla="*/ 1 h 1899035"/>
                <a:gd name="connsiteX0" fmla="*/ 1304832 w 2772125"/>
                <a:gd name="connsiteY0" fmla="*/ 1 h 1899035"/>
                <a:gd name="connsiteX1" fmla="*/ 1394235 w 2772125"/>
                <a:gd name="connsiteY1" fmla="*/ 14005 h 1899035"/>
                <a:gd name="connsiteX2" fmla="*/ 1556491 w 2772125"/>
                <a:gd name="connsiteY2" fmla="*/ 162962 h 1899035"/>
                <a:gd name="connsiteX3" fmla="*/ 2576110 w 2772125"/>
                <a:gd name="connsiteY3" fmla="*/ 162962 h 1899035"/>
                <a:gd name="connsiteX4" fmla="*/ 2772125 w 2772125"/>
                <a:gd name="connsiteY4" fmla="*/ 358977 h 1899035"/>
                <a:gd name="connsiteX5" fmla="*/ 2576110 w 2772125"/>
                <a:gd name="connsiteY5" fmla="*/ 554992 h 1899035"/>
                <a:gd name="connsiteX6" fmla="*/ 1899429 w 2772125"/>
                <a:gd name="connsiteY6" fmla="*/ 554992 h 1899035"/>
                <a:gd name="connsiteX7" fmla="*/ 1783533 w 2772125"/>
                <a:gd name="connsiteY7" fmla="*/ 638694 h 1899035"/>
                <a:gd name="connsiteX8" fmla="*/ 1688277 w 2772125"/>
                <a:gd name="connsiteY8" fmla="*/ 653937 h 1899035"/>
                <a:gd name="connsiteX9" fmla="*/ 1681526 w 2772125"/>
                <a:gd name="connsiteY9" fmla="*/ 653640 h 1899035"/>
                <a:gd name="connsiteX10" fmla="*/ 1683629 w 2772125"/>
                <a:gd name="connsiteY10" fmla="*/ 700479 h 1899035"/>
                <a:gd name="connsiteX11" fmla="*/ 2207286 w 2772125"/>
                <a:gd name="connsiteY11" fmla="*/ 789999 h 1899035"/>
                <a:gd name="connsiteX12" fmla="*/ 2366366 w 2772125"/>
                <a:gd name="connsiteY12" fmla="*/ 1014684 h 1899035"/>
                <a:gd name="connsiteX13" fmla="*/ 2181018 w 2772125"/>
                <a:gd name="connsiteY13" fmla="*/ 1176476 h 1899035"/>
                <a:gd name="connsiteX14" fmla="*/ 2175644 w 2772125"/>
                <a:gd name="connsiteY14" fmla="*/ 1176106 h 1899035"/>
                <a:gd name="connsiteX15" fmla="*/ 2216969 w 2772125"/>
                <a:gd name="connsiteY15" fmla="*/ 1215582 h 1899035"/>
                <a:gd name="connsiteX16" fmla="*/ 2249975 w 2772125"/>
                <a:gd name="connsiteY16" fmla="*/ 1360871 h 1899035"/>
                <a:gd name="connsiteX17" fmla="*/ 2064627 w 2772125"/>
                <a:gd name="connsiteY17" fmla="*/ 1522663 h 1899035"/>
                <a:gd name="connsiteX18" fmla="*/ 2060789 w 2772125"/>
                <a:gd name="connsiteY18" fmla="*/ 1522398 h 1899035"/>
                <a:gd name="connsiteX19" fmla="*/ 2062839 w 2772125"/>
                <a:gd name="connsiteY19" fmla="*/ 1522965 h 1899035"/>
                <a:gd name="connsiteX20" fmla="*/ 2183914 w 2772125"/>
                <a:gd name="connsiteY20" fmla="*/ 1737141 h 1899035"/>
                <a:gd name="connsiteX21" fmla="*/ 1959229 w 2772125"/>
                <a:gd name="connsiteY21" fmla="*/ 1896221 h 1899035"/>
                <a:gd name="connsiteX22" fmla="*/ 1423424 w 2772125"/>
                <a:gd name="connsiteY22" fmla="*/ 1892296 h 1899035"/>
                <a:gd name="connsiteX23" fmla="*/ 9054 w 2772125"/>
                <a:gd name="connsiteY23" fmla="*/ 1643823 h 1899035"/>
                <a:gd name="connsiteX24" fmla="*/ 0 w 2772125"/>
                <a:gd name="connsiteY24" fmla="*/ 511945 h 1899035"/>
                <a:gd name="connsiteX25" fmla="*/ 371192 w 2772125"/>
                <a:gd name="connsiteY25" fmla="*/ 493839 h 1899035"/>
                <a:gd name="connsiteX26" fmla="*/ 805759 w 2772125"/>
                <a:gd name="connsiteY26" fmla="*/ 68326 h 1899035"/>
                <a:gd name="connsiteX27" fmla="*/ 1304832 w 2772125"/>
                <a:gd name="connsiteY27" fmla="*/ 1 h 1899035"/>
                <a:gd name="connsiteX0" fmla="*/ 1304832 w 2772125"/>
                <a:gd name="connsiteY0" fmla="*/ 1 h 1899035"/>
                <a:gd name="connsiteX1" fmla="*/ 1394235 w 2772125"/>
                <a:gd name="connsiteY1" fmla="*/ 14005 h 1899035"/>
                <a:gd name="connsiteX2" fmla="*/ 1556491 w 2772125"/>
                <a:gd name="connsiteY2" fmla="*/ 162962 h 1899035"/>
                <a:gd name="connsiteX3" fmla="*/ 2576110 w 2772125"/>
                <a:gd name="connsiteY3" fmla="*/ 162962 h 1899035"/>
                <a:gd name="connsiteX4" fmla="*/ 2772125 w 2772125"/>
                <a:gd name="connsiteY4" fmla="*/ 358977 h 1899035"/>
                <a:gd name="connsiteX5" fmla="*/ 2576110 w 2772125"/>
                <a:gd name="connsiteY5" fmla="*/ 554992 h 1899035"/>
                <a:gd name="connsiteX6" fmla="*/ 1899429 w 2772125"/>
                <a:gd name="connsiteY6" fmla="*/ 554992 h 1899035"/>
                <a:gd name="connsiteX7" fmla="*/ 1783533 w 2772125"/>
                <a:gd name="connsiteY7" fmla="*/ 638694 h 1899035"/>
                <a:gd name="connsiteX8" fmla="*/ 1688277 w 2772125"/>
                <a:gd name="connsiteY8" fmla="*/ 653937 h 1899035"/>
                <a:gd name="connsiteX9" fmla="*/ 1681526 w 2772125"/>
                <a:gd name="connsiteY9" fmla="*/ 653640 h 1899035"/>
                <a:gd name="connsiteX10" fmla="*/ 1683629 w 2772125"/>
                <a:gd name="connsiteY10" fmla="*/ 700479 h 1899035"/>
                <a:gd name="connsiteX11" fmla="*/ 2207286 w 2772125"/>
                <a:gd name="connsiteY11" fmla="*/ 789999 h 1899035"/>
                <a:gd name="connsiteX12" fmla="*/ 2366366 w 2772125"/>
                <a:gd name="connsiteY12" fmla="*/ 1014684 h 1899035"/>
                <a:gd name="connsiteX13" fmla="*/ 2181018 w 2772125"/>
                <a:gd name="connsiteY13" fmla="*/ 1176476 h 1899035"/>
                <a:gd name="connsiteX14" fmla="*/ 2175644 w 2772125"/>
                <a:gd name="connsiteY14" fmla="*/ 1176106 h 1899035"/>
                <a:gd name="connsiteX15" fmla="*/ 2216969 w 2772125"/>
                <a:gd name="connsiteY15" fmla="*/ 1215582 h 1899035"/>
                <a:gd name="connsiteX16" fmla="*/ 2249975 w 2772125"/>
                <a:gd name="connsiteY16" fmla="*/ 1360871 h 1899035"/>
                <a:gd name="connsiteX17" fmla="*/ 2064627 w 2772125"/>
                <a:gd name="connsiteY17" fmla="*/ 1522663 h 1899035"/>
                <a:gd name="connsiteX18" fmla="*/ 2060789 w 2772125"/>
                <a:gd name="connsiteY18" fmla="*/ 1522398 h 1899035"/>
                <a:gd name="connsiteX19" fmla="*/ 2062839 w 2772125"/>
                <a:gd name="connsiteY19" fmla="*/ 1522965 h 1899035"/>
                <a:gd name="connsiteX20" fmla="*/ 2183914 w 2772125"/>
                <a:gd name="connsiteY20" fmla="*/ 1737141 h 1899035"/>
                <a:gd name="connsiteX21" fmla="*/ 1959229 w 2772125"/>
                <a:gd name="connsiteY21" fmla="*/ 1896221 h 1899035"/>
                <a:gd name="connsiteX22" fmla="*/ 1423424 w 2772125"/>
                <a:gd name="connsiteY22" fmla="*/ 1892296 h 1899035"/>
                <a:gd name="connsiteX23" fmla="*/ 9054 w 2772125"/>
                <a:gd name="connsiteY23" fmla="*/ 1643823 h 1899035"/>
                <a:gd name="connsiteX24" fmla="*/ 0 w 2772125"/>
                <a:gd name="connsiteY24" fmla="*/ 511945 h 1899035"/>
                <a:gd name="connsiteX25" fmla="*/ 371192 w 2772125"/>
                <a:gd name="connsiteY25" fmla="*/ 493839 h 1899035"/>
                <a:gd name="connsiteX26" fmla="*/ 805759 w 2772125"/>
                <a:gd name="connsiteY26" fmla="*/ 68326 h 1899035"/>
                <a:gd name="connsiteX27" fmla="*/ 1304832 w 2772125"/>
                <a:gd name="connsiteY27" fmla="*/ 1 h 1899035"/>
                <a:gd name="connsiteX0" fmla="*/ 1320464 w 2787757"/>
                <a:gd name="connsiteY0" fmla="*/ 1 h 1899035"/>
                <a:gd name="connsiteX1" fmla="*/ 1409867 w 2787757"/>
                <a:gd name="connsiteY1" fmla="*/ 14005 h 1899035"/>
                <a:gd name="connsiteX2" fmla="*/ 1572123 w 2787757"/>
                <a:gd name="connsiteY2" fmla="*/ 162962 h 1899035"/>
                <a:gd name="connsiteX3" fmla="*/ 2591742 w 2787757"/>
                <a:gd name="connsiteY3" fmla="*/ 162962 h 1899035"/>
                <a:gd name="connsiteX4" fmla="*/ 2787757 w 2787757"/>
                <a:gd name="connsiteY4" fmla="*/ 358977 h 1899035"/>
                <a:gd name="connsiteX5" fmla="*/ 2591742 w 2787757"/>
                <a:gd name="connsiteY5" fmla="*/ 554992 h 1899035"/>
                <a:gd name="connsiteX6" fmla="*/ 1915061 w 2787757"/>
                <a:gd name="connsiteY6" fmla="*/ 554992 h 1899035"/>
                <a:gd name="connsiteX7" fmla="*/ 1799165 w 2787757"/>
                <a:gd name="connsiteY7" fmla="*/ 638694 h 1899035"/>
                <a:gd name="connsiteX8" fmla="*/ 1703909 w 2787757"/>
                <a:gd name="connsiteY8" fmla="*/ 653937 h 1899035"/>
                <a:gd name="connsiteX9" fmla="*/ 1697158 w 2787757"/>
                <a:gd name="connsiteY9" fmla="*/ 653640 h 1899035"/>
                <a:gd name="connsiteX10" fmla="*/ 1699261 w 2787757"/>
                <a:gd name="connsiteY10" fmla="*/ 700479 h 1899035"/>
                <a:gd name="connsiteX11" fmla="*/ 2222918 w 2787757"/>
                <a:gd name="connsiteY11" fmla="*/ 789999 h 1899035"/>
                <a:gd name="connsiteX12" fmla="*/ 2381998 w 2787757"/>
                <a:gd name="connsiteY12" fmla="*/ 1014684 h 1899035"/>
                <a:gd name="connsiteX13" fmla="*/ 2196650 w 2787757"/>
                <a:gd name="connsiteY13" fmla="*/ 1176476 h 1899035"/>
                <a:gd name="connsiteX14" fmla="*/ 2191276 w 2787757"/>
                <a:gd name="connsiteY14" fmla="*/ 1176106 h 1899035"/>
                <a:gd name="connsiteX15" fmla="*/ 2232601 w 2787757"/>
                <a:gd name="connsiteY15" fmla="*/ 1215582 h 1899035"/>
                <a:gd name="connsiteX16" fmla="*/ 2265607 w 2787757"/>
                <a:gd name="connsiteY16" fmla="*/ 1360871 h 1899035"/>
                <a:gd name="connsiteX17" fmla="*/ 2080259 w 2787757"/>
                <a:gd name="connsiteY17" fmla="*/ 1522663 h 1899035"/>
                <a:gd name="connsiteX18" fmla="*/ 2076421 w 2787757"/>
                <a:gd name="connsiteY18" fmla="*/ 1522398 h 1899035"/>
                <a:gd name="connsiteX19" fmla="*/ 2078471 w 2787757"/>
                <a:gd name="connsiteY19" fmla="*/ 1522965 h 1899035"/>
                <a:gd name="connsiteX20" fmla="*/ 2199546 w 2787757"/>
                <a:gd name="connsiteY20" fmla="*/ 1737141 h 1899035"/>
                <a:gd name="connsiteX21" fmla="*/ 1974861 w 2787757"/>
                <a:gd name="connsiteY21" fmla="*/ 1896221 h 1899035"/>
                <a:gd name="connsiteX22" fmla="*/ 1439056 w 2787757"/>
                <a:gd name="connsiteY22" fmla="*/ 1892296 h 1899035"/>
                <a:gd name="connsiteX23" fmla="*/ 0 w 2787757"/>
                <a:gd name="connsiteY23" fmla="*/ 1643823 h 1899035"/>
                <a:gd name="connsiteX24" fmla="*/ 15632 w 2787757"/>
                <a:gd name="connsiteY24" fmla="*/ 511945 h 1899035"/>
                <a:gd name="connsiteX25" fmla="*/ 386824 w 2787757"/>
                <a:gd name="connsiteY25" fmla="*/ 493839 h 1899035"/>
                <a:gd name="connsiteX26" fmla="*/ 821391 w 2787757"/>
                <a:gd name="connsiteY26" fmla="*/ 68326 h 1899035"/>
                <a:gd name="connsiteX27" fmla="*/ 1320464 w 2787757"/>
                <a:gd name="connsiteY27" fmla="*/ 1 h 189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87757" h="1899035">
                  <a:moveTo>
                    <a:pt x="1320464" y="1"/>
                  </a:moveTo>
                  <a:cubicBezTo>
                    <a:pt x="1362337" y="48"/>
                    <a:pt x="1394024" y="4197"/>
                    <a:pt x="1409867" y="14005"/>
                  </a:cubicBezTo>
                  <a:lnTo>
                    <a:pt x="1572123" y="162962"/>
                  </a:lnTo>
                  <a:lnTo>
                    <a:pt x="2591742" y="162962"/>
                  </a:lnTo>
                  <a:cubicBezTo>
                    <a:pt x="2699998" y="162962"/>
                    <a:pt x="2787757" y="250721"/>
                    <a:pt x="2787757" y="358977"/>
                  </a:cubicBezTo>
                  <a:cubicBezTo>
                    <a:pt x="2787757" y="467233"/>
                    <a:pt x="2699998" y="554992"/>
                    <a:pt x="2591742" y="554992"/>
                  </a:cubicBezTo>
                  <a:lnTo>
                    <a:pt x="1915061" y="554992"/>
                  </a:lnTo>
                  <a:lnTo>
                    <a:pt x="1799165" y="638694"/>
                  </a:lnTo>
                  <a:cubicBezTo>
                    <a:pt x="1765215" y="647370"/>
                    <a:pt x="1733528" y="652227"/>
                    <a:pt x="1703909" y="653937"/>
                  </a:cubicBezTo>
                  <a:lnTo>
                    <a:pt x="1697158" y="653640"/>
                  </a:lnTo>
                  <a:lnTo>
                    <a:pt x="1699261" y="700479"/>
                  </a:lnTo>
                  <a:lnTo>
                    <a:pt x="2222918" y="789999"/>
                  </a:lnTo>
                  <a:cubicBezTo>
                    <a:pt x="2328892" y="808115"/>
                    <a:pt x="2400114" y="908710"/>
                    <a:pt x="2381998" y="1014684"/>
                  </a:cubicBezTo>
                  <a:cubicBezTo>
                    <a:pt x="2366146" y="1107411"/>
                    <a:pt x="2287147" y="1173531"/>
                    <a:pt x="2196650" y="1176476"/>
                  </a:cubicBezTo>
                  <a:lnTo>
                    <a:pt x="2191276" y="1176106"/>
                  </a:lnTo>
                  <a:lnTo>
                    <a:pt x="2232601" y="1215582"/>
                  </a:lnTo>
                  <a:cubicBezTo>
                    <a:pt x="2261388" y="1256242"/>
                    <a:pt x="2274665" y="1307884"/>
                    <a:pt x="2265607" y="1360871"/>
                  </a:cubicBezTo>
                  <a:cubicBezTo>
                    <a:pt x="2249755" y="1453598"/>
                    <a:pt x="2170756" y="1519718"/>
                    <a:pt x="2080259" y="1522663"/>
                  </a:cubicBezTo>
                  <a:lnTo>
                    <a:pt x="2076421" y="1522398"/>
                  </a:lnTo>
                  <a:lnTo>
                    <a:pt x="2078471" y="1522965"/>
                  </a:lnTo>
                  <a:cubicBezTo>
                    <a:pt x="2162850" y="1555805"/>
                    <a:pt x="2215398" y="1644414"/>
                    <a:pt x="2199546" y="1737141"/>
                  </a:cubicBezTo>
                  <a:cubicBezTo>
                    <a:pt x="2181430" y="1843115"/>
                    <a:pt x="2080835" y="1914337"/>
                    <a:pt x="1974861" y="1896221"/>
                  </a:cubicBezTo>
                  <a:lnTo>
                    <a:pt x="1439056" y="1892296"/>
                  </a:lnTo>
                  <a:cubicBezTo>
                    <a:pt x="967599" y="1809472"/>
                    <a:pt x="444296" y="1790021"/>
                    <a:pt x="0" y="1643823"/>
                  </a:cubicBezTo>
                  <a:lnTo>
                    <a:pt x="15632" y="511945"/>
                  </a:lnTo>
                  <a:lnTo>
                    <a:pt x="386824" y="493839"/>
                  </a:lnTo>
                  <a:cubicBezTo>
                    <a:pt x="558840" y="469696"/>
                    <a:pt x="685588" y="119630"/>
                    <a:pt x="821391" y="68326"/>
                  </a:cubicBezTo>
                  <a:cubicBezTo>
                    <a:pt x="977564" y="36639"/>
                    <a:pt x="1194847" y="-141"/>
                    <a:pt x="1320464" y="1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xmlns="" id="{99B631B5-360D-49D1-B8CB-831BFD3639A9}"/>
                </a:ext>
              </a:extLst>
            </p:cNvPr>
            <p:cNvGrpSpPr/>
            <p:nvPr/>
          </p:nvGrpSpPr>
          <p:grpSpPr>
            <a:xfrm>
              <a:off x="533055" y="4182702"/>
              <a:ext cx="3689123" cy="2424557"/>
              <a:chOff x="533055" y="4182702"/>
              <a:chExt cx="3689123" cy="2424557"/>
            </a:xfrm>
          </p:grpSpPr>
          <p:sp>
            <p:nvSpPr>
              <p:cNvPr id="352" name="Parallelogram 351">
                <a:extLst>
                  <a:ext uri="{FF2B5EF4-FFF2-40B4-BE49-F238E27FC236}">
                    <a16:creationId xmlns:a16="http://schemas.microsoft.com/office/drawing/2014/main" xmlns="" id="{891DBDA3-3EB8-4299-A056-21A4757C88EA}"/>
                  </a:ext>
                </a:extLst>
              </p:cNvPr>
              <p:cNvSpPr/>
              <p:nvPr/>
            </p:nvSpPr>
            <p:spPr>
              <a:xfrm>
                <a:off x="533055" y="4901864"/>
                <a:ext cx="1293734" cy="1514652"/>
              </a:xfrm>
              <a:prstGeom prst="parallelogram">
                <a:avLst>
                  <a:gd name="adj" fmla="val 4164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xmlns="" id="{A9890EDA-ADF9-4190-B053-6B5CA3C4E6A9}"/>
                  </a:ext>
                </a:extLst>
              </p:cNvPr>
              <p:cNvSpPr/>
              <p:nvPr/>
            </p:nvSpPr>
            <p:spPr>
              <a:xfrm flipH="1">
                <a:off x="539242" y="4182702"/>
                <a:ext cx="3682936" cy="2424557"/>
              </a:xfrm>
              <a:custGeom>
                <a:avLst/>
                <a:gdLst>
                  <a:gd name="connsiteX0" fmla="*/ 3531973 w 3682936"/>
                  <a:gd name="connsiteY0" fmla="*/ 2288855 h 2424557"/>
                  <a:gd name="connsiteX1" fmla="*/ 3584354 w 3682936"/>
                  <a:gd name="connsiteY1" fmla="*/ 2341237 h 2424557"/>
                  <a:gd name="connsiteX2" fmla="*/ 3531973 w 3682936"/>
                  <a:gd name="connsiteY2" fmla="*/ 2393619 h 2424557"/>
                  <a:gd name="connsiteX3" fmla="*/ 3479591 w 3682936"/>
                  <a:gd name="connsiteY3" fmla="*/ 2341237 h 2424557"/>
                  <a:gd name="connsiteX4" fmla="*/ 3531973 w 3682936"/>
                  <a:gd name="connsiteY4" fmla="*/ 2288855 h 2424557"/>
                  <a:gd name="connsiteX5" fmla="*/ 3176977 w 3682936"/>
                  <a:gd name="connsiteY5" fmla="*/ 1938277 h 2424557"/>
                  <a:gd name="connsiteX6" fmla="*/ 3243874 w 3682936"/>
                  <a:gd name="connsiteY6" fmla="*/ 2004227 h 2424557"/>
                  <a:gd name="connsiteX7" fmla="*/ 3178239 w 3682936"/>
                  <a:gd name="connsiteY7" fmla="*/ 2072702 h 2424557"/>
                  <a:gd name="connsiteX8" fmla="*/ 3109449 w 3682936"/>
                  <a:gd name="connsiteY8" fmla="*/ 2004858 h 2424557"/>
                  <a:gd name="connsiteX9" fmla="*/ 3176977 w 3682936"/>
                  <a:gd name="connsiteY9" fmla="*/ 1938277 h 2424557"/>
                  <a:gd name="connsiteX10" fmla="*/ 2642432 w 3682936"/>
                  <a:gd name="connsiteY10" fmla="*/ 1183476 h 2424557"/>
                  <a:gd name="connsiteX11" fmla="*/ 2685347 w 3682936"/>
                  <a:gd name="connsiteY11" fmla="*/ 1228284 h 2424557"/>
                  <a:gd name="connsiteX12" fmla="*/ 2642116 w 3682936"/>
                  <a:gd name="connsiteY12" fmla="*/ 1270884 h 2424557"/>
                  <a:gd name="connsiteX13" fmla="*/ 2598570 w 3682936"/>
                  <a:gd name="connsiteY13" fmla="*/ 1227653 h 2424557"/>
                  <a:gd name="connsiteX14" fmla="*/ 2642432 w 3682936"/>
                  <a:gd name="connsiteY14" fmla="*/ 1183476 h 2424557"/>
                  <a:gd name="connsiteX15" fmla="*/ 3022672 w 3682936"/>
                  <a:gd name="connsiteY15" fmla="*/ 1162650 h 2424557"/>
                  <a:gd name="connsiteX16" fmla="*/ 3197488 w 3682936"/>
                  <a:gd name="connsiteY16" fmla="*/ 1342199 h 2424557"/>
                  <a:gd name="connsiteX17" fmla="*/ 3019516 w 3682936"/>
                  <a:gd name="connsiteY17" fmla="*/ 1514175 h 2424557"/>
                  <a:gd name="connsiteX18" fmla="*/ 2845331 w 3682936"/>
                  <a:gd name="connsiteY18" fmla="*/ 1337465 h 2424557"/>
                  <a:gd name="connsiteX19" fmla="*/ 3022672 w 3682936"/>
                  <a:gd name="connsiteY19" fmla="*/ 1162650 h 2424557"/>
                  <a:gd name="connsiteX20" fmla="*/ 1860494 w 3682936"/>
                  <a:gd name="connsiteY20" fmla="*/ 843311 h 2424557"/>
                  <a:gd name="connsiteX21" fmla="*/ 2045408 w 3682936"/>
                  <a:gd name="connsiteY21" fmla="*/ 847728 h 2424557"/>
                  <a:gd name="connsiteX22" fmla="*/ 2076016 w 3682936"/>
                  <a:gd name="connsiteY22" fmla="*/ 876444 h 2424557"/>
                  <a:gd name="connsiteX23" fmla="*/ 2087692 w 3682936"/>
                  <a:gd name="connsiteY23" fmla="*/ 969216 h 2424557"/>
                  <a:gd name="connsiteX24" fmla="*/ 1969991 w 3682936"/>
                  <a:gd name="connsiteY24" fmla="*/ 1191365 h 2424557"/>
                  <a:gd name="connsiteX25" fmla="*/ 1916662 w 3682936"/>
                  <a:gd name="connsiteY25" fmla="*/ 1223551 h 2424557"/>
                  <a:gd name="connsiteX26" fmla="*/ 1902147 w 3682936"/>
                  <a:gd name="connsiteY26" fmla="*/ 1253213 h 2424557"/>
                  <a:gd name="connsiteX27" fmla="*/ 1914769 w 3682936"/>
                  <a:gd name="connsiteY27" fmla="*/ 1262364 h 2424557"/>
                  <a:gd name="connsiteX28" fmla="*/ 1994288 w 3682936"/>
                  <a:gd name="connsiteY28" fmla="*/ 1230178 h 2424557"/>
                  <a:gd name="connsiteX29" fmla="*/ 2128082 w 3682936"/>
                  <a:gd name="connsiteY29" fmla="*/ 1087864 h 2424557"/>
                  <a:gd name="connsiteX30" fmla="*/ 2142913 w 3682936"/>
                  <a:gd name="connsiteY30" fmla="*/ 1055677 h 2424557"/>
                  <a:gd name="connsiteX31" fmla="*/ 2166264 w 3682936"/>
                  <a:gd name="connsiteY31" fmla="*/ 1031380 h 2424557"/>
                  <a:gd name="connsiteX32" fmla="*/ 2188668 w 3682936"/>
                  <a:gd name="connsiteY32" fmla="*/ 986887 h 2424557"/>
                  <a:gd name="connsiteX33" fmla="*/ 2180464 w 3682936"/>
                  <a:gd name="connsiteY33" fmla="*/ 923145 h 2424557"/>
                  <a:gd name="connsiteX34" fmla="*/ 2187406 w 3682936"/>
                  <a:gd name="connsiteY34" fmla="*/ 904212 h 2424557"/>
                  <a:gd name="connsiteX35" fmla="*/ 2245467 w 3682936"/>
                  <a:gd name="connsiteY35" fmla="*/ 854670 h 2424557"/>
                  <a:gd name="connsiteX36" fmla="*/ 2345498 w 3682936"/>
                  <a:gd name="connsiteY36" fmla="*/ 875497 h 2424557"/>
                  <a:gd name="connsiteX37" fmla="*/ 2366955 w 3682936"/>
                  <a:gd name="connsiteY37" fmla="*/ 887804 h 2424557"/>
                  <a:gd name="connsiteX38" fmla="*/ 2456887 w 3682936"/>
                  <a:gd name="connsiteY38" fmla="*/ 993198 h 2424557"/>
                  <a:gd name="connsiteX39" fmla="*/ 2378630 w 3682936"/>
                  <a:gd name="connsiteY39" fmla="*/ 1269622 h 2424557"/>
                  <a:gd name="connsiteX40" fmla="*/ 2283649 w 3682936"/>
                  <a:gd name="connsiteY40" fmla="*/ 1309066 h 2424557"/>
                  <a:gd name="connsiteX41" fmla="*/ 1968729 w 3682936"/>
                  <a:gd name="connsiteY41" fmla="*/ 1336519 h 2424557"/>
                  <a:gd name="connsiteX42" fmla="*/ 1771193 w 3682936"/>
                  <a:gd name="connsiteY42" fmla="*/ 1288239 h 2424557"/>
                  <a:gd name="connsiteX43" fmla="*/ 1627617 w 3682936"/>
                  <a:gd name="connsiteY43" fmla="*/ 1125730 h 2424557"/>
                  <a:gd name="connsiteX44" fmla="*/ 1656332 w 3682936"/>
                  <a:gd name="connsiteY44" fmla="*/ 946812 h 2424557"/>
                  <a:gd name="connsiteX45" fmla="*/ 1716603 w 3682936"/>
                  <a:gd name="connsiteY45" fmla="*/ 882755 h 2424557"/>
                  <a:gd name="connsiteX46" fmla="*/ 1860494 w 3682936"/>
                  <a:gd name="connsiteY46" fmla="*/ 843311 h 2424557"/>
                  <a:gd name="connsiteX47" fmla="*/ 2953566 w 3682936"/>
                  <a:gd name="connsiteY47" fmla="*/ 793454 h 2424557"/>
                  <a:gd name="connsiteX48" fmla="*/ 2942206 w 3682936"/>
                  <a:gd name="connsiteY48" fmla="*/ 802604 h 2424557"/>
                  <a:gd name="connsiteX49" fmla="*/ 2878780 w 3682936"/>
                  <a:gd name="connsiteY49" fmla="*/ 863822 h 2424557"/>
                  <a:gd name="connsiteX50" fmla="*/ 2795474 w 3682936"/>
                  <a:gd name="connsiteY50" fmla="*/ 805445 h 2424557"/>
                  <a:gd name="connsiteX51" fmla="*/ 2784430 w 3682936"/>
                  <a:gd name="connsiteY51" fmla="*/ 796294 h 2424557"/>
                  <a:gd name="connsiteX52" fmla="*/ 2634543 w 3682936"/>
                  <a:gd name="connsiteY52" fmla="*/ 796609 h 2424557"/>
                  <a:gd name="connsiteX53" fmla="*/ 2623183 w 3682936"/>
                  <a:gd name="connsiteY53" fmla="*/ 797871 h 2424557"/>
                  <a:gd name="connsiteX54" fmla="*/ 2623814 w 3682936"/>
                  <a:gd name="connsiteY54" fmla="*/ 802289 h 2424557"/>
                  <a:gd name="connsiteX55" fmla="*/ 2693551 w 3682936"/>
                  <a:gd name="connsiteY55" fmla="*/ 1061673 h 2424557"/>
                  <a:gd name="connsiteX56" fmla="*/ 2720058 w 3682936"/>
                  <a:gd name="connsiteY56" fmla="*/ 1097961 h 2424557"/>
                  <a:gd name="connsiteX57" fmla="*/ 2782221 w 3682936"/>
                  <a:gd name="connsiteY57" fmla="*/ 1243747 h 2424557"/>
                  <a:gd name="connsiteX58" fmla="*/ 2756977 w 3682936"/>
                  <a:gd name="connsiteY58" fmla="*/ 1317585 h 2424557"/>
                  <a:gd name="connsiteX59" fmla="*/ 2755084 w 3682936"/>
                  <a:gd name="connsiteY59" fmla="*/ 1336834 h 2424557"/>
                  <a:gd name="connsiteX60" fmla="*/ 2837758 w 3682936"/>
                  <a:gd name="connsiteY60" fmla="*/ 1632822 h 2424557"/>
                  <a:gd name="connsiteX61" fmla="*/ 2972184 w 3682936"/>
                  <a:gd name="connsiteY61" fmla="*/ 2142754 h 2424557"/>
                  <a:gd name="connsiteX62" fmla="*/ 2988277 w 3682936"/>
                  <a:gd name="connsiteY62" fmla="*/ 2156323 h 2424557"/>
                  <a:gd name="connsiteX63" fmla="*/ 3528186 w 3682936"/>
                  <a:gd name="connsiteY63" fmla="*/ 2155692 h 2424557"/>
                  <a:gd name="connsiteX64" fmla="*/ 3543017 w 3682936"/>
                  <a:gd name="connsiteY64" fmla="*/ 2143070 h 2424557"/>
                  <a:gd name="connsiteX65" fmla="*/ 3545857 w 3682936"/>
                  <a:gd name="connsiteY65" fmla="*/ 2117510 h 2424557"/>
                  <a:gd name="connsiteX66" fmla="*/ 3521244 w 3682936"/>
                  <a:gd name="connsiteY66" fmla="*/ 1952476 h 2424557"/>
                  <a:gd name="connsiteX67" fmla="*/ 3437623 w 3682936"/>
                  <a:gd name="connsiteY67" fmla="*/ 1728119 h 2424557"/>
                  <a:gd name="connsiteX68" fmla="*/ 3323078 w 3682936"/>
                  <a:gd name="connsiteY68" fmla="*/ 1446015 h 2424557"/>
                  <a:gd name="connsiteX69" fmla="*/ 3222416 w 3682936"/>
                  <a:gd name="connsiteY69" fmla="*/ 1194520 h 2424557"/>
                  <a:gd name="connsiteX70" fmla="*/ 3186128 w 3682936"/>
                  <a:gd name="connsiteY70" fmla="*/ 1074610 h 2424557"/>
                  <a:gd name="connsiteX71" fmla="*/ 3182972 w 3682936"/>
                  <a:gd name="connsiteY71" fmla="*/ 991305 h 2424557"/>
                  <a:gd name="connsiteX72" fmla="*/ 3173821 w 3682936"/>
                  <a:gd name="connsiteY72" fmla="*/ 966061 h 2424557"/>
                  <a:gd name="connsiteX73" fmla="*/ 3131222 w 3682936"/>
                  <a:gd name="connsiteY73" fmla="*/ 917781 h 2424557"/>
                  <a:gd name="connsiteX74" fmla="*/ 3023934 w 3682936"/>
                  <a:gd name="connsiteY74" fmla="*/ 823431 h 2424557"/>
                  <a:gd name="connsiteX75" fmla="*/ 2953566 w 3682936"/>
                  <a:gd name="connsiteY75" fmla="*/ 793454 h 2424557"/>
                  <a:gd name="connsiteX76" fmla="*/ 2125242 w 3682936"/>
                  <a:gd name="connsiteY76" fmla="*/ 724979 h 2424557"/>
                  <a:gd name="connsiteX77" fmla="*/ 2159953 w 3682936"/>
                  <a:gd name="connsiteY77" fmla="*/ 761267 h 2424557"/>
                  <a:gd name="connsiteX78" fmla="*/ 2119562 w 3682936"/>
                  <a:gd name="connsiteY78" fmla="*/ 796609 h 2424557"/>
                  <a:gd name="connsiteX79" fmla="*/ 2088954 w 3682936"/>
                  <a:gd name="connsiteY79" fmla="*/ 757796 h 2424557"/>
                  <a:gd name="connsiteX80" fmla="*/ 2125242 w 3682936"/>
                  <a:gd name="connsiteY80" fmla="*/ 724979 h 2424557"/>
                  <a:gd name="connsiteX81" fmla="*/ 2868801 w 3682936"/>
                  <a:gd name="connsiteY81" fmla="*/ 711094 h 2424557"/>
                  <a:gd name="connsiteX82" fmla="*/ 2929584 w 3682936"/>
                  <a:gd name="connsiteY82" fmla="*/ 742649 h 2424557"/>
                  <a:gd name="connsiteX83" fmla="*/ 2936842 w 3682936"/>
                  <a:gd name="connsiteY83" fmla="*/ 756218 h 2424557"/>
                  <a:gd name="connsiteX84" fmla="*/ 2961455 w 3682936"/>
                  <a:gd name="connsiteY84" fmla="*/ 770733 h 2424557"/>
                  <a:gd name="connsiteX85" fmla="*/ 2969975 w 3682936"/>
                  <a:gd name="connsiteY85" fmla="*/ 770733 h 2424557"/>
                  <a:gd name="connsiteX86" fmla="*/ 3030561 w 3682936"/>
                  <a:gd name="connsiteY86" fmla="*/ 798818 h 2424557"/>
                  <a:gd name="connsiteX87" fmla="*/ 3072529 w 3682936"/>
                  <a:gd name="connsiteY87" fmla="*/ 836684 h 2424557"/>
                  <a:gd name="connsiteX88" fmla="*/ 3156466 w 3682936"/>
                  <a:gd name="connsiteY88" fmla="*/ 910839 h 2424557"/>
                  <a:gd name="connsiteX89" fmla="*/ 3200328 w 3682936"/>
                  <a:gd name="connsiteY89" fmla="*/ 961643 h 2424557"/>
                  <a:gd name="connsiteX90" fmla="*/ 3203483 w 3682936"/>
                  <a:gd name="connsiteY90" fmla="*/ 973002 h 2424557"/>
                  <a:gd name="connsiteX91" fmla="*/ 3206954 w 3682936"/>
                  <a:gd name="connsiteY91" fmla="*/ 1058202 h 2424557"/>
                  <a:gd name="connsiteX92" fmla="*/ 3239140 w 3682936"/>
                  <a:gd name="connsiteY92" fmla="*/ 1176218 h 2424557"/>
                  <a:gd name="connsiteX93" fmla="*/ 3294677 w 3682936"/>
                  <a:gd name="connsiteY93" fmla="*/ 1312852 h 2424557"/>
                  <a:gd name="connsiteX94" fmla="*/ 3381770 w 3682936"/>
                  <a:gd name="connsiteY94" fmla="*/ 1532792 h 2424557"/>
                  <a:gd name="connsiteX95" fmla="*/ 3496946 w 3682936"/>
                  <a:gd name="connsiteY95" fmla="*/ 1818998 h 2424557"/>
                  <a:gd name="connsiteX96" fmla="*/ 3565106 w 3682936"/>
                  <a:gd name="connsiteY96" fmla="*/ 2041147 h 2424557"/>
                  <a:gd name="connsiteX97" fmla="*/ 3564790 w 3682936"/>
                  <a:gd name="connsiteY97" fmla="*/ 2154746 h 2424557"/>
                  <a:gd name="connsiteX98" fmla="*/ 3549959 w 3682936"/>
                  <a:gd name="connsiteY98" fmla="*/ 2177781 h 2424557"/>
                  <a:gd name="connsiteX99" fmla="*/ 2975339 w 3682936"/>
                  <a:gd name="connsiteY99" fmla="*/ 2177150 h 2424557"/>
                  <a:gd name="connsiteX100" fmla="*/ 2952303 w 3682936"/>
                  <a:gd name="connsiteY100" fmla="*/ 2160110 h 2424557"/>
                  <a:gd name="connsiteX101" fmla="*/ 2879412 w 3682936"/>
                  <a:gd name="connsiteY101" fmla="*/ 1889051 h 2424557"/>
                  <a:gd name="connsiteX102" fmla="*/ 2738044 w 3682936"/>
                  <a:gd name="connsiteY102" fmla="*/ 1350719 h 2424557"/>
                  <a:gd name="connsiteX103" fmla="*/ 2743093 w 3682936"/>
                  <a:gd name="connsiteY103" fmla="*/ 1301493 h 2424557"/>
                  <a:gd name="connsiteX104" fmla="*/ 2753822 w 3682936"/>
                  <a:gd name="connsiteY104" fmla="*/ 1174009 h 2424557"/>
                  <a:gd name="connsiteX105" fmla="*/ 2704911 w 3682936"/>
                  <a:gd name="connsiteY105" fmla="*/ 1114370 h 2424557"/>
                  <a:gd name="connsiteX106" fmla="*/ 2668623 w 3682936"/>
                  <a:gd name="connsiteY106" fmla="*/ 1063566 h 2424557"/>
                  <a:gd name="connsiteX107" fmla="*/ 2606459 w 3682936"/>
                  <a:gd name="connsiteY107" fmla="*/ 809546 h 2424557"/>
                  <a:gd name="connsiteX108" fmla="*/ 2602988 w 3682936"/>
                  <a:gd name="connsiteY108" fmla="*/ 790613 h 2424557"/>
                  <a:gd name="connsiteX109" fmla="*/ 2615610 w 3682936"/>
                  <a:gd name="connsiteY109" fmla="*/ 775151 h 2424557"/>
                  <a:gd name="connsiteX110" fmla="*/ 2717218 w 3682936"/>
                  <a:gd name="connsiteY110" fmla="*/ 772942 h 2424557"/>
                  <a:gd name="connsiteX111" fmla="*/ 2784430 w 3682936"/>
                  <a:gd name="connsiteY111" fmla="*/ 772627 h 2424557"/>
                  <a:gd name="connsiteX112" fmla="*/ 2796737 w 3682936"/>
                  <a:gd name="connsiteY112" fmla="*/ 765054 h 2424557"/>
                  <a:gd name="connsiteX113" fmla="*/ 2807781 w 3682936"/>
                  <a:gd name="connsiteY113" fmla="*/ 743912 h 2424557"/>
                  <a:gd name="connsiteX114" fmla="*/ 2868801 w 3682936"/>
                  <a:gd name="connsiteY114" fmla="*/ 711094 h 2424557"/>
                  <a:gd name="connsiteX115" fmla="*/ 2685663 w 3682936"/>
                  <a:gd name="connsiteY115" fmla="*/ 566887 h 2424557"/>
                  <a:gd name="connsiteX116" fmla="*/ 2685663 w 3682936"/>
                  <a:gd name="connsiteY116" fmla="*/ 568465 h 2424557"/>
                  <a:gd name="connsiteX117" fmla="*/ 2685663 w 3682936"/>
                  <a:gd name="connsiteY117" fmla="*/ 581403 h 2424557"/>
                  <a:gd name="connsiteX118" fmla="*/ 2685663 w 3682936"/>
                  <a:gd name="connsiteY118" fmla="*/ 583296 h 2424557"/>
                  <a:gd name="connsiteX119" fmla="*/ 2598255 w 3682936"/>
                  <a:gd name="connsiteY119" fmla="*/ 583296 h 2424557"/>
                  <a:gd name="connsiteX120" fmla="*/ 2590050 w 3682936"/>
                  <a:gd name="connsiteY120" fmla="*/ 575092 h 2424557"/>
                  <a:gd name="connsiteX121" fmla="*/ 2598255 w 3682936"/>
                  <a:gd name="connsiteY121" fmla="*/ 566887 h 2424557"/>
                  <a:gd name="connsiteX122" fmla="*/ 1824837 w 3682936"/>
                  <a:gd name="connsiteY122" fmla="*/ 530283 h 2424557"/>
                  <a:gd name="connsiteX123" fmla="*/ 1678105 w 3682936"/>
                  <a:gd name="connsiteY123" fmla="*/ 536278 h 2424557"/>
                  <a:gd name="connsiteX124" fmla="*/ 1636137 w 3682936"/>
                  <a:gd name="connsiteY124" fmla="*/ 581718 h 2424557"/>
                  <a:gd name="connsiteX125" fmla="*/ 1637083 w 3682936"/>
                  <a:gd name="connsiteY125" fmla="*/ 680170 h 2424557"/>
                  <a:gd name="connsiteX126" fmla="*/ 1644657 w 3682936"/>
                  <a:gd name="connsiteY126" fmla="*/ 686166 h 2424557"/>
                  <a:gd name="connsiteX127" fmla="*/ 1697038 w 3682936"/>
                  <a:gd name="connsiteY127" fmla="*/ 714566 h 2424557"/>
                  <a:gd name="connsiteX128" fmla="*/ 1703665 w 3682936"/>
                  <a:gd name="connsiteY128" fmla="*/ 717721 h 2424557"/>
                  <a:gd name="connsiteX129" fmla="*/ 1766776 w 3682936"/>
                  <a:gd name="connsiteY129" fmla="*/ 699419 h 2424557"/>
                  <a:gd name="connsiteX130" fmla="*/ 1817895 w 3682936"/>
                  <a:gd name="connsiteY130" fmla="*/ 635993 h 2424557"/>
                  <a:gd name="connsiteX131" fmla="*/ 1824837 w 3682936"/>
                  <a:gd name="connsiteY131" fmla="*/ 530283 h 2424557"/>
                  <a:gd name="connsiteX132" fmla="*/ 2667045 w 3682936"/>
                  <a:gd name="connsiteY132" fmla="*/ 509772 h 2424557"/>
                  <a:gd name="connsiteX133" fmla="*/ 2424701 w 3682936"/>
                  <a:gd name="connsiteY133" fmla="*/ 510719 h 2424557"/>
                  <a:gd name="connsiteX134" fmla="*/ 2379577 w 3682936"/>
                  <a:gd name="connsiteY134" fmla="*/ 526812 h 2424557"/>
                  <a:gd name="connsiteX135" fmla="*/ 2357804 w 3682936"/>
                  <a:gd name="connsiteY135" fmla="*/ 534070 h 2424557"/>
                  <a:gd name="connsiteX136" fmla="*/ 2155851 w 3682936"/>
                  <a:gd name="connsiteY136" fmla="*/ 537225 h 2424557"/>
                  <a:gd name="connsiteX137" fmla="*/ 2127451 w 3682936"/>
                  <a:gd name="connsiteY137" fmla="*/ 541012 h 2424557"/>
                  <a:gd name="connsiteX138" fmla="*/ 2081065 w 3682936"/>
                  <a:gd name="connsiteY138" fmla="*/ 586136 h 2424557"/>
                  <a:gd name="connsiteX139" fmla="*/ 2078856 w 3682936"/>
                  <a:gd name="connsiteY139" fmla="*/ 634731 h 2424557"/>
                  <a:gd name="connsiteX140" fmla="*/ 2119247 w 3682936"/>
                  <a:gd name="connsiteY140" fmla="*/ 679224 h 2424557"/>
                  <a:gd name="connsiteX141" fmla="*/ 2146069 w 3682936"/>
                  <a:gd name="connsiteY141" fmla="*/ 681117 h 2424557"/>
                  <a:gd name="connsiteX142" fmla="*/ 2472034 w 3682936"/>
                  <a:gd name="connsiteY142" fmla="*/ 675437 h 2424557"/>
                  <a:gd name="connsiteX143" fmla="*/ 2529149 w 3682936"/>
                  <a:gd name="connsiteY143" fmla="*/ 652402 h 2424557"/>
                  <a:gd name="connsiteX144" fmla="*/ 2604250 w 3682936"/>
                  <a:gd name="connsiteY144" fmla="*/ 619900 h 2424557"/>
                  <a:gd name="connsiteX145" fmla="*/ 2715325 w 3682936"/>
                  <a:gd name="connsiteY145" fmla="*/ 616113 h 2424557"/>
                  <a:gd name="connsiteX146" fmla="*/ 2730156 w 3682936"/>
                  <a:gd name="connsiteY146" fmla="*/ 605384 h 2424557"/>
                  <a:gd name="connsiteX147" fmla="*/ 2728262 w 3682936"/>
                  <a:gd name="connsiteY147" fmla="*/ 534701 h 2424557"/>
                  <a:gd name="connsiteX148" fmla="*/ 2724476 w 3682936"/>
                  <a:gd name="connsiteY148" fmla="*/ 528705 h 2424557"/>
                  <a:gd name="connsiteX149" fmla="*/ 2667045 w 3682936"/>
                  <a:gd name="connsiteY149" fmla="*/ 509772 h 2424557"/>
                  <a:gd name="connsiteX150" fmla="*/ 423786 w 3682936"/>
                  <a:gd name="connsiteY150" fmla="*/ 500305 h 2424557"/>
                  <a:gd name="connsiteX151" fmla="*/ 423786 w 3682936"/>
                  <a:gd name="connsiteY151" fmla="*/ 619899 h 2424557"/>
                  <a:gd name="connsiteX152" fmla="*/ 1202568 w 3682936"/>
                  <a:gd name="connsiteY152" fmla="*/ 625580 h 2424557"/>
                  <a:gd name="connsiteX153" fmla="*/ 1493507 w 3682936"/>
                  <a:gd name="connsiteY153" fmla="*/ 783040 h 2424557"/>
                  <a:gd name="connsiteX154" fmla="*/ 1870276 w 3682936"/>
                  <a:gd name="connsiteY154" fmla="*/ 787458 h 2424557"/>
                  <a:gd name="connsiteX155" fmla="*/ 1945693 w 3682936"/>
                  <a:gd name="connsiteY155" fmla="*/ 785880 h 2424557"/>
                  <a:gd name="connsiteX156" fmla="*/ 1955791 w 3682936"/>
                  <a:gd name="connsiteY156" fmla="*/ 775151 h 2424557"/>
                  <a:gd name="connsiteX157" fmla="*/ 1956738 w 3682936"/>
                  <a:gd name="connsiteY157" fmla="*/ 750223 h 2424557"/>
                  <a:gd name="connsiteX158" fmla="*/ 1960209 w 3682936"/>
                  <a:gd name="connsiteY158" fmla="*/ 622740 h 2424557"/>
                  <a:gd name="connsiteX159" fmla="*/ 1960209 w 3682936"/>
                  <a:gd name="connsiteY159" fmla="*/ 609802 h 2424557"/>
                  <a:gd name="connsiteX160" fmla="*/ 1975355 w 3682936"/>
                  <a:gd name="connsiteY160" fmla="*/ 610117 h 2424557"/>
                  <a:gd name="connsiteX161" fmla="*/ 1974724 w 3682936"/>
                  <a:gd name="connsiteY161" fmla="*/ 642935 h 2424557"/>
                  <a:gd name="connsiteX162" fmla="*/ 1973146 w 3682936"/>
                  <a:gd name="connsiteY162" fmla="*/ 730027 h 2424557"/>
                  <a:gd name="connsiteX163" fmla="*/ 1972831 w 3682936"/>
                  <a:gd name="connsiteY163" fmla="*/ 777360 h 2424557"/>
                  <a:gd name="connsiteX164" fmla="*/ 1950427 w 3682936"/>
                  <a:gd name="connsiteY164" fmla="*/ 801973 h 2424557"/>
                  <a:gd name="connsiteX165" fmla="*/ 1928338 w 3682936"/>
                  <a:gd name="connsiteY165" fmla="*/ 802920 h 2424557"/>
                  <a:gd name="connsiteX166" fmla="*/ 1491298 w 3682936"/>
                  <a:gd name="connsiteY166" fmla="*/ 797871 h 2424557"/>
                  <a:gd name="connsiteX167" fmla="*/ 1192786 w 3682936"/>
                  <a:gd name="connsiteY167" fmla="*/ 640410 h 2424557"/>
                  <a:gd name="connsiteX168" fmla="*/ 423786 w 3682936"/>
                  <a:gd name="connsiteY168" fmla="*/ 635993 h 2424557"/>
                  <a:gd name="connsiteX169" fmla="*/ 423786 w 3682936"/>
                  <a:gd name="connsiteY169" fmla="*/ 737285 h 2424557"/>
                  <a:gd name="connsiteX170" fmla="*/ 1091179 w 3682936"/>
                  <a:gd name="connsiteY170" fmla="*/ 755587 h 2424557"/>
                  <a:gd name="connsiteX171" fmla="*/ 1272305 w 3682936"/>
                  <a:gd name="connsiteY171" fmla="*/ 770418 h 2424557"/>
                  <a:gd name="connsiteX172" fmla="*/ 1422508 w 3682936"/>
                  <a:gd name="connsiteY172" fmla="*/ 827848 h 2424557"/>
                  <a:gd name="connsiteX173" fmla="*/ 1546520 w 3682936"/>
                  <a:gd name="connsiteY173" fmla="*/ 981838 h 2424557"/>
                  <a:gd name="connsiteX174" fmla="*/ 1567978 w 3682936"/>
                  <a:gd name="connsiteY174" fmla="*/ 1044948 h 2424557"/>
                  <a:gd name="connsiteX175" fmla="*/ 1574920 w 3682936"/>
                  <a:gd name="connsiteY175" fmla="*/ 1244377 h 2424557"/>
                  <a:gd name="connsiteX176" fmla="*/ 1590382 w 3682936"/>
                  <a:gd name="connsiteY176" fmla="*/ 1272461 h 2424557"/>
                  <a:gd name="connsiteX177" fmla="*/ 1810953 w 3682936"/>
                  <a:gd name="connsiteY177" fmla="*/ 1346616 h 2424557"/>
                  <a:gd name="connsiteX178" fmla="*/ 2062448 w 3682936"/>
                  <a:gd name="connsiteY178" fmla="*/ 1379434 h 2424557"/>
                  <a:gd name="connsiteX179" fmla="*/ 2306369 w 3682936"/>
                  <a:gd name="connsiteY179" fmla="*/ 1348825 h 2424557"/>
                  <a:gd name="connsiteX180" fmla="*/ 2485918 w 3682936"/>
                  <a:gd name="connsiteY180" fmla="*/ 1370914 h 2424557"/>
                  <a:gd name="connsiteX181" fmla="*/ 2577744 w 3682936"/>
                  <a:gd name="connsiteY181" fmla="*/ 1496504 h 2424557"/>
                  <a:gd name="connsiteX182" fmla="*/ 2594784 w 3682936"/>
                  <a:gd name="connsiteY182" fmla="*/ 1570343 h 2424557"/>
                  <a:gd name="connsiteX183" fmla="*/ 2673356 w 3682936"/>
                  <a:gd name="connsiteY183" fmla="*/ 1870433 h 2424557"/>
                  <a:gd name="connsiteX184" fmla="*/ 2701124 w 3682936"/>
                  <a:gd name="connsiteY184" fmla="*/ 2150959 h 2424557"/>
                  <a:gd name="connsiteX185" fmla="*/ 2699547 w 3682936"/>
                  <a:gd name="connsiteY185" fmla="*/ 2287593 h 2424557"/>
                  <a:gd name="connsiteX186" fmla="*/ 3419952 w 3682936"/>
                  <a:gd name="connsiteY186" fmla="*/ 2287593 h 2424557"/>
                  <a:gd name="connsiteX187" fmla="*/ 3419952 w 3682936"/>
                  <a:gd name="connsiteY187" fmla="*/ 2303686 h 2424557"/>
                  <a:gd name="connsiteX188" fmla="*/ 2707751 w 3682936"/>
                  <a:gd name="connsiteY188" fmla="*/ 2303686 h 2424557"/>
                  <a:gd name="connsiteX189" fmla="*/ 2697338 w 3682936"/>
                  <a:gd name="connsiteY189" fmla="*/ 2313153 h 2424557"/>
                  <a:gd name="connsiteX190" fmla="*/ 2699862 w 3682936"/>
                  <a:gd name="connsiteY190" fmla="*/ 2383837 h 2424557"/>
                  <a:gd name="connsiteX191" fmla="*/ 2727947 w 3682936"/>
                  <a:gd name="connsiteY191" fmla="*/ 2417916 h 2424557"/>
                  <a:gd name="connsiteX192" fmla="*/ 3394392 w 3682936"/>
                  <a:gd name="connsiteY192" fmla="*/ 2370899 h 2424557"/>
                  <a:gd name="connsiteX193" fmla="*/ 3429418 w 3682936"/>
                  <a:gd name="connsiteY193" fmla="*/ 2340290 h 2424557"/>
                  <a:gd name="connsiteX194" fmla="*/ 3437307 w 3682936"/>
                  <a:gd name="connsiteY194" fmla="*/ 2348495 h 2424557"/>
                  <a:gd name="connsiteX195" fmla="*/ 3515564 w 3682936"/>
                  <a:gd name="connsiteY195" fmla="*/ 2424227 h 2424557"/>
                  <a:gd name="connsiteX196" fmla="*/ 3569208 w 3682936"/>
                  <a:gd name="connsiteY196" fmla="*/ 2419494 h 2424557"/>
                  <a:gd name="connsiteX197" fmla="*/ 3610229 w 3682936"/>
                  <a:gd name="connsiteY197" fmla="*/ 2368690 h 2424557"/>
                  <a:gd name="connsiteX198" fmla="*/ 3619065 w 3682936"/>
                  <a:gd name="connsiteY198" fmla="*/ 2318202 h 2424557"/>
                  <a:gd name="connsiteX199" fmla="*/ 3630740 w 3682936"/>
                  <a:gd name="connsiteY199" fmla="*/ 2304948 h 2424557"/>
                  <a:gd name="connsiteX200" fmla="*/ 3651567 w 3682936"/>
                  <a:gd name="connsiteY200" fmla="*/ 2286962 h 2424557"/>
                  <a:gd name="connsiteX201" fmla="*/ 3670816 w 3682936"/>
                  <a:gd name="connsiteY201" fmla="*/ 2168946 h 2424557"/>
                  <a:gd name="connsiteX202" fmla="*/ 3625692 w 3682936"/>
                  <a:gd name="connsiteY202" fmla="*/ 1855918 h 2424557"/>
                  <a:gd name="connsiteX203" fmla="*/ 3395654 w 3682936"/>
                  <a:gd name="connsiteY203" fmla="*/ 1248164 h 2424557"/>
                  <a:gd name="connsiteX204" fmla="*/ 3342957 w 3682936"/>
                  <a:gd name="connsiteY204" fmla="*/ 1096383 h 2424557"/>
                  <a:gd name="connsiteX205" fmla="*/ 3333491 w 3682936"/>
                  <a:gd name="connsiteY205" fmla="*/ 1032326 h 2424557"/>
                  <a:gd name="connsiteX206" fmla="*/ 3364414 w 3682936"/>
                  <a:gd name="connsiteY206" fmla="*/ 927879 h 2424557"/>
                  <a:gd name="connsiteX207" fmla="*/ 3513039 w 3682936"/>
                  <a:gd name="connsiteY207" fmla="*/ 805129 h 2424557"/>
                  <a:gd name="connsiteX208" fmla="*/ 3617487 w 3682936"/>
                  <a:gd name="connsiteY208" fmla="*/ 792507 h 2424557"/>
                  <a:gd name="connsiteX209" fmla="*/ 3645887 w 3682936"/>
                  <a:gd name="connsiteY209" fmla="*/ 788720 h 2424557"/>
                  <a:gd name="connsiteX210" fmla="*/ 3672709 w 3682936"/>
                  <a:gd name="connsiteY210" fmla="*/ 712356 h 2424557"/>
                  <a:gd name="connsiteX211" fmla="*/ 3640207 w 3682936"/>
                  <a:gd name="connsiteY211" fmla="*/ 689321 h 2424557"/>
                  <a:gd name="connsiteX212" fmla="*/ 3457502 w 3682936"/>
                  <a:gd name="connsiteY212" fmla="*/ 556158 h 2424557"/>
                  <a:gd name="connsiteX213" fmla="*/ 3446458 w 3682936"/>
                  <a:gd name="connsiteY213" fmla="*/ 548585 h 2424557"/>
                  <a:gd name="connsiteX214" fmla="*/ 3384294 w 3682936"/>
                  <a:gd name="connsiteY214" fmla="*/ 547007 h 2424557"/>
                  <a:gd name="connsiteX215" fmla="*/ 2996166 w 3682936"/>
                  <a:gd name="connsiteY215" fmla="*/ 540380 h 2424557"/>
                  <a:gd name="connsiteX216" fmla="*/ 2757608 w 3682936"/>
                  <a:gd name="connsiteY216" fmla="*/ 538803 h 2424557"/>
                  <a:gd name="connsiteX217" fmla="*/ 2743724 w 3682936"/>
                  <a:gd name="connsiteY217" fmla="*/ 552687 h 2424557"/>
                  <a:gd name="connsiteX218" fmla="*/ 2743409 w 3682936"/>
                  <a:gd name="connsiteY218" fmla="*/ 611064 h 2424557"/>
                  <a:gd name="connsiteX219" fmla="*/ 2726053 w 3682936"/>
                  <a:gd name="connsiteY219" fmla="*/ 630313 h 2424557"/>
                  <a:gd name="connsiteX220" fmla="*/ 2713747 w 3682936"/>
                  <a:gd name="connsiteY220" fmla="*/ 631259 h 2424557"/>
                  <a:gd name="connsiteX221" fmla="*/ 2597939 w 3682936"/>
                  <a:gd name="connsiteY221" fmla="*/ 635046 h 2424557"/>
                  <a:gd name="connsiteX222" fmla="*/ 2557549 w 3682936"/>
                  <a:gd name="connsiteY222" fmla="*/ 647984 h 2424557"/>
                  <a:gd name="connsiteX223" fmla="*/ 2528202 w 3682936"/>
                  <a:gd name="connsiteY223" fmla="*/ 675121 h 2424557"/>
                  <a:gd name="connsiteX224" fmla="*/ 2502958 w 3682936"/>
                  <a:gd name="connsiteY224" fmla="*/ 686796 h 2424557"/>
                  <a:gd name="connsiteX225" fmla="*/ 2165633 w 3682936"/>
                  <a:gd name="connsiteY225" fmla="*/ 696894 h 2424557"/>
                  <a:gd name="connsiteX226" fmla="*/ 2116091 w 3682936"/>
                  <a:gd name="connsiteY226" fmla="*/ 692792 h 2424557"/>
                  <a:gd name="connsiteX227" fmla="*/ 2064972 w 3682936"/>
                  <a:gd name="connsiteY227" fmla="*/ 639148 h 2424557"/>
                  <a:gd name="connsiteX228" fmla="*/ 2063394 w 3682936"/>
                  <a:gd name="connsiteY228" fmla="*/ 618953 h 2424557"/>
                  <a:gd name="connsiteX229" fmla="*/ 2115460 w 3682936"/>
                  <a:gd name="connsiteY229" fmla="*/ 529336 h 2424557"/>
                  <a:gd name="connsiteX230" fmla="*/ 2122718 w 3682936"/>
                  <a:gd name="connsiteY230" fmla="*/ 524918 h 2424557"/>
                  <a:gd name="connsiteX231" fmla="*/ 1839037 w 3682936"/>
                  <a:gd name="connsiteY231" fmla="*/ 521132 h 2424557"/>
                  <a:gd name="connsiteX232" fmla="*/ 1838721 w 3682936"/>
                  <a:gd name="connsiteY232" fmla="*/ 523972 h 2424557"/>
                  <a:gd name="connsiteX233" fmla="*/ 1839352 w 3682936"/>
                  <a:gd name="connsiteY233" fmla="*/ 540380 h 2424557"/>
                  <a:gd name="connsiteX234" fmla="*/ 1829255 w 3682936"/>
                  <a:gd name="connsiteY234" fmla="*/ 647668 h 2424557"/>
                  <a:gd name="connsiteX235" fmla="*/ 1787602 w 3682936"/>
                  <a:gd name="connsiteY235" fmla="*/ 705099 h 2424557"/>
                  <a:gd name="connsiteX236" fmla="*/ 1719127 w 3682936"/>
                  <a:gd name="connsiteY236" fmla="*/ 729081 h 2424557"/>
                  <a:gd name="connsiteX237" fmla="*/ 1699247 w 3682936"/>
                  <a:gd name="connsiteY237" fmla="*/ 746436 h 2424557"/>
                  <a:gd name="connsiteX238" fmla="*/ 1695776 w 3682936"/>
                  <a:gd name="connsiteY238" fmla="*/ 754325 h 2424557"/>
                  <a:gd name="connsiteX239" fmla="*/ 1652230 w 3682936"/>
                  <a:gd name="connsiteY239" fmla="*/ 780516 h 2424557"/>
                  <a:gd name="connsiteX240" fmla="*/ 1610892 w 3682936"/>
                  <a:gd name="connsiteY240" fmla="*/ 751169 h 2424557"/>
                  <a:gd name="connsiteX241" fmla="*/ 1620044 w 3682936"/>
                  <a:gd name="connsiteY241" fmla="*/ 702574 h 2424557"/>
                  <a:gd name="connsiteX242" fmla="*/ 1625092 w 3682936"/>
                  <a:gd name="connsiteY242" fmla="*/ 684272 h 2424557"/>
                  <a:gd name="connsiteX243" fmla="*/ 1623830 w 3682936"/>
                  <a:gd name="connsiteY243" fmla="*/ 676699 h 2424557"/>
                  <a:gd name="connsiteX244" fmla="*/ 1622252 w 3682936"/>
                  <a:gd name="connsiteY244" fmla="*/ 581087 h 2424557"/>
                  <a:gd name="connsiteX245" fmla="*/ 1663274 w 3682936"/>
                  <a:gd name="connsiteY245" fmla="*/ 526180 h 2424557"/>
                  <a:gd name="connsiteX246" fmla="*/ 1671163 w 3682936"/>
                  <a:gd name="connsiteY246" fmla="*/ 523341 h 2424557"/>
                  <a:gd name="connsiteX247" fmla="*/ 1670532 w 3682936"/>
                  <a:gd name="connsiteY247" fmla="*/ 520501 h 2424557"/>
                  <a:gd name="connsiteX248" fmla="*/ 423786 w 3682936"/>
                  <a:gd name="connsiteY248" fmla="*/ 500305 h 2424557"/>
                  <a:gd name="connsiteX249" fmla="*/ 405485 w 3682936"/>
                  <a:gd name="connsiteY249" fmla="*/ 499990 h 2424557"/>
                  <a:gd name="connsiteX250" fmla="*/ 142630 w 3682936"/>
                  <a:gd name="connsiteY250" fmla="*/ 499990 h 2424557"/>
                  <a:gd name="connsiteX251" fmla="*/ 142630 w 3682936"/>
                  <a:gd name="connsiteY251" fmla="*/ 670073 h 2424557"/>
                  <a:gd name="connsiteX252" fmla="*/ 171661 w 3682936"/>
                  <a:gd name="connsiteY252" fmla="*/ 699104 h 2424557"/>
                  <a:gd name="connsiteX253" fmla="*/ 405485 w 3682936"/>
                  <a:gd name="connsiteY253" fmla="*/ 699104 h 2424557"/>
                  <a:gd name="connsiteX254" fmla="*/ 3008040 w 3682936"/>
                  <a:gd name="connsiteY254" fmla="*/ 412796 h 2424557"/>
                  <a:gd name="connsiteX255" fmla="*/ 3026499 w 3682936"/>
                  <a:gd name="connsiteY255" fmla="*/ 420432 h 2424557"/>
                  <a:gd name="connsiteX256" fmla="*/ 3034348 w 3682936"/>
                  <a:gd name="connsiteY256" fmla="*/ 439405 h 2424557"/>
                  <a:gd name="connsiteX257" fmla="*/ 3007526 w 3682936"/>
                  <a:gd name="connsiteY257" fmla="*/ 466227 h 2424557"/>
                  <a:gd name="connsiteX258" fmla="*/ 3007373 w 3682936"/>
                  <a:gd name="connsiteY258" fmla="*/ 466157 h 2424557"/>
                  <a:gd name="connsiteX259" fmla="*/ 3025828 w 3682936"/>
                  <a:gd name="connsiteY259" fmla="*/ 458259 h 2424557"/>
                  <a:gd name="connsiteX260" fmla="*/ 3034032 w 3682936"/>
                  <a:gd name="connsiteY260" fmla="*/ 439404 h 2424557"/>
                  <a:gd name="connsiteX261" fmla="*/ 3026459 w 3682936"/>
                  <a:gd name="connsiteY261" fmla="*/ 420432 h 2424557"/>
                  <a:gd name="connsiteX262" fmla="*/ 3382401 w 3682936"/>
                  <a:gd name="connsiteY262" fmla="*/ 170554 h 2424557"/>
                  <a:gd name="connsiteX263" fmla="*/ 3419005 w 3682936"/>
                  <a:gd name="connsiteY263" fmla="*/ 207789 h 2424557"/>
                  <a:gd name="connsiteX264" fmla="*/ 3383032 w 3682936"/>
                  <a:gd name="connsiteY264" fmla="*/ 245340 h 2424557"/>
                  <a:gd name="connsiteX265" fmla="*/ 3346428 w 3682936"/>
                  <a:gd name="connsiteY265" fmla="*/ 208736 h 2424557"/>
                  <a:gd name="connsiteX266" fmla="*/ 3382401 w 3682936"/>
                  <a:gd name="connsiteY266" fmla="*/ 170554 h 2424557"/>
                  <a:gd name="connsiteX267" fmla="*/ 3389891 w 3682936"/>
                  <a:gd name="connsiteY267" fmla="*/ 144412 h 2424557"/>
                  <a:gd name="connsiteX268" fmla="*/ 3355895 w 3682936"/>
                  <a:gd name="connsiteY268" fmla="*/ 149096 h 2424557"/>
                  <a:gd name="connsiteX269" fmla="*/ 3334753 w 3682936"/>
                  <a:gd name="connsiteY269" fmla="*/ 157932 h 2424557"/>
                  <a:gd name="connsiteX270" fmla="*/ 3246714 w 3682936"/>
                  <a:gd name="connsiteY270" fmla="*/ 157616 h 2424557"/>
                  <a:gd name="connsiteX271" fmla="*/ 3224625 w 3682936"/>
                  <a:gd name="connsiteY271" fmla="*/ 149096 h 2424557"/>
                  <a:gd name="connsiteX272" fmla="*/ 3222732 w 3682936"/>
                  <a:gd name="connsiteY272" fmla="*/ 151305 h 2424557"/>
                  <a:gd name="connsiteX273" fmla="*/ 3400072 w 3682936"/>
                  <a:gd name="connsiteY273" fmla="*/ 372823 h 2424557"/>
                  <a:gd name="connsiteX274" fmla="*/ 3402597 w 3682936"/>
                  <a:gd name="connsiteY274" fmla="*/ 371561 h 2424557"/>
                  <a:gd name="connsiteX275" fmla="*/ 3404490 w 3682936"/>
                  <a:gd name="connsiteY275" fmla="*/ 366512 h 2424557"/>
                  <a:gd name="connsiteX276" fmla="*/ 3438885 w 3682936"/>
                  <a:gd name="connsiteY276" fmla="*/ 257962 h 2424557"/>
                  <a:gd name="connsiteX277" fmla="*/ 3447090 w 3682936"/>
                  <a:gd name="connsiteY277" fmla="*/ 218518 h 2424557"/>
                  <a:gd name="connsiteX278" fmla="*/ 3389891 w 3682936"/>
                  <a:gd name="connsiteY278" fmla="*/ 144412 h 2424557"/>
                  <a:gd name="connsiteX279" fmla="*/ 132532 w 3682936"/>
                  <a:gd name="connsiteY279" fmla="*/ 96399 h 2424557"/>
                  <a:gd name="connsiteX280" fmla="*/ 33449 w 3682936"/>
                  <a:gd name="connsiteY280" fmla="*/ 96399 h 2424557"/>
                  <a:gd name="connsiteX281" fmla="*/ 0 w 3682936"/>
                  <a:gd name="connsiteY281" fmla="*/ 129848 h 2424557"/>
                  <a:gd name="connsiteX282" fmla="*/ 0 w 3682936"/>
                  <a:gd name="connsiteY282" fmla="*/ 310344 h 2424557"/>
                  <a:gd name="connsiteX283" fmla="*/ 33449 w 3682936"/>
                  <a:gd name="connsiteY283" fmla="*/ 344108 h 2424557"/>
                  <a:gd name="connsiteX284" fmla="*/ 132532 w 3682936"/>
                  <a:gd name="connsiteY284" fmla="*/ 344108 h 2424557"/>
                  <a:gd name="connsiteX285" fmla="*/ 404222 w 3682936"/>
                  <a:gd name="connsiteY285" fmla="*/ 83832 h 2424557"/>
                  <a:gd name="connsiteX286" fmla="*/ 473959 w 3682936"/>
                  <a:gd name="connsiteY286" fmla="*/ 156409 h 2424557"/>
                  <a:gd name="connsiteX287" fmla="*/ 512772 w 3682936"/>
                  <a:gd name="connsiteY287" fmla="*/ 175973 h 2424557"/>
                  <a:gd name="connsiteX288" fmla="*/ 582509 w 3682936"/>
                  <a:gd name="connsiteY288" fmla="*/ 181337 h 2424557"/>
                  <a:gd name="connsiteX289" fmla="*/ 1222764 w 3682936"/>
                  <a:gd name="connsiteY289" fmla="*/ 191120 h 2424557"/>
                  <a:gd name="connsiteX290" fmla="*/ 1651283 w 3682936"/>
                  <a:gd name="connsiteY290" fmla="*/ 198377 h 2424557"/>
                  <a:gd name="connsiteX291" fmla="*/ 1681892 w 3682936"/>
                  <a:gd name="connsiteY291" fmla="*/ 209737 h 2424557"/>
                  <a:gd name="connsiteX292" fmla="*/ 1750682 w 3682936"/>
                  <a:gd name="connsiteY292" fmla="*/ 231195 h 2424557"/>
                  <a:gd name="connsiteX293" fmla="*/ 2054559 w 3682936"/>
                  <a:gd name="connsiteY293" fmla="*/ 232457 h 2424557"/>
                  <a:gd name="connsiteX294" fmla="*/ 2064025 w 3682936"/>
                  <a:gd name="connsiteY294" fmla="*/ 229302 h 2424557"/>
                  <a:gd name="connsiteX295" fmla="*/ 2087376 w 3682936"/>
                  <a:gd name="connsiteY295" fmla="*/ 187964 h 2424557"/>
                  <a:gd name="connsiteX296" fmla="*/ 2090847 w 3682936"/>
                  <a:gd name="connsiteY296" fmla="*/ 122014 h 2424557"/>
                  <a:gd name="connsiteX297" fmla="*/ 2090847 w 3682936"/>
                  <a:gd name="connsiteY297" fmla="*/ 104028 h 2424557"/>
                  <a:gd name="connsiteX298" fmla="*/ 404222 w 3682936"/>
                  <a:gd name="connsiteY298" fmla="*/ 83832 h 2424557"/>
                  <a:gd name="connsiteX299" fmla="*/ 168505 w 3682936"/>
                  <a:gd name="connsiteY299" fmla="*/ 59479 h 2424557"/>
                  <a:gd name="connsiteX300" fmla="*/ 157776 w 3682936"/>
                  <a:gd name="connsiteY300" fmla="*/ 66421 h 2424557"/>
                  <a:gd name="connsiteX301" fmla="*/ 155252 w 3682936"/>
                  <a:gd name="connsiteY301" fmla="*/ 350103 h 2424557"/>
                  <a:gd name="connsiteX302" fmla="*/ 137265 w 3682936"/>
                  <a:gd name="connsiteY302" fmla="*/ 370614 h 2424557"/>
                  <a:gd name="connsiteX303" fmla="*/ 135056 w 3682936"/>
                  <a:gd name="connsiteY303" fmla="*/ 461809 h 2424557"/>
                  <a:gd name="connsiteX304" fmla="*/ 147363 w 3682936"/>
                  <a:gd name="connsiteY304" fmla="*/ 474431 h 2424557"/>
                  <a:gd name="connsiteX305" fmla="*/ 261277 w 3682936"/>
                  <a:gd name="connsiteY305" fmla="*/ 475062 h 2424557"/>
                  <a:gd name="connsiteX306" fmla="*/ 488475 w 3682936"/>
                  <a:gd name="connsiteY306" fmla="*/ 481373 h 2424557"/>
                  <a:gd name="connsiteX307" fmla="*/ 934034 w 3682936"/>
                  <a:gd name="connsiteY307" fmla="*/ 490524 h 2424557"/>
                  <a:gd name="connsiteX308" fmla="*/ 1759518 w 3682936"/>
                  <a:gd name="connsiteY308" fmla="*/ 501884 h 2424557"/>
                  <a:gd name="connsiteX309" fmla="*/ 2178255 w 3682936"/>
                  <a:gd name="connsiteY309" fmla="*/ 508195 h 2424557"/>
                  <a:gd name="connsiteX310" fmla="*/ 2136603 w 3682936"/>
                  <a:gd name="connsiteY310" fmla="*/ 294251 h 2424557"/>
                  <a:gd name="connsiteX311" fmla="*/ 2142914 w 3682936"/>
                  <a:gd name="connsiteY311" fmla="*/ 284153 h 2424557"/>
                  <a:gd name="connsiteX312" fmla="*/ 2159638 w 3682936"/>
                  <a:gd name="connsiteY312" fmla="*/ 280366 h 2424557"/>
                  <a:gd name="connsiteX313" fmla="*/ 2169105 w 3682936"/>
                  <a:gd name="connsiteY313" fmla="*/ 286993 h 2424557"/>
                  <a:gd name="connsiteX314" fmla="*/ 2212335 w 3682936"/>
                  <a:gd name="connsiteY314" fmla="*/ 508826 h 2424557"/>
                  <a:gd name="connsiteX315" fmla="*/ 2237895 w 3682936"/>
                  <a:gd name="connsiteY315" fmla="*/ 509142 h 2424557"/>
                  <a:gd name="connsiteX316" fmla="*/ 2195926 w 3682936"/>
                  <a:gd name="connsiteY316" fmla="*/ 294251 h 2424557"/>
                  <a:gd name="connsiteX317" fmla="*/ 2202237 w 3682936"/>
                  <a:gd name="connsiteY317" fmla="*/ 284153 h 2424557"/>
                  <a:gd name="connsiteX318" fmla="*/ 2218962 w 3682936"/>
                  <a:gd name="connsiteY318" fmla="*/ 280366 h 2424557"/>
                  <a:gd name="connsiteX319" fmla="*/ 2228428 w 3682936"/>
                  <a:gd name="connsiteY319" fmla="*/ 286993 h 2424557"/>
                  <a:gd name="connsiteX320" fmla="*/ 2271975 w 3682936"/>
                  <a:gd name="connsiteY320" fmla="*/ 509773 h 2424557"/>
                  <a:gd name="connsiteX321" fmla="*/ 2302267 w 3682936"/>
                  <a:gd name="connsiteY321" fmla="*/ 510089 h 2424557"/>
                  <a:gd name="connsiteX322" fmla="*/ 2260299 w 3682936"/>
                  <a:gd name="connsiteY322" fmla="*/ 294251 h 2424557"/>
                  <a:gd name="connsiteX323" fmla="*/ 2266610 w 3682936"/>
                  <a:gd name="connsiteY323" fmla="*/ 284153 h 2424557"/>
                  <a:gd name="connsiteX324" fmla="*/ 2283334 w 3682936"/>
                  <a:gd name="connsiteY324" fmla="*/ 280366 h 2424557"/>
                  <a:gd name="connsiteX325" fmla="*/ 2292801 w 3682936"/>
                  <a:gd name="connsiteY325" fmla="*/ 286993 h 2424557"/>
                  <a:gd name="connsiteX326" fmla="*/ 2336347 w 3682936"/>
                  <a:gd name="connsiteY326" fmla="*/ 510720 h 2424557"/>
                  <a:gd name="connsiteX327" fmla="*/ 2361276 w 3682936"/>
                  <a:gd name="connsiteY327" fmla="*/ 511035 h 2424557"/>
                  <a:gd name="connsiteX328" fmla="*/ 2366324 w 3682936"/>
                  <a:gd name="connsiteY328" fmla="*/ 509773 h 2424557"/>
                  <a:gd name="connsiteX329" fmla="*/ 2324356 w 3682936"/>
                  <a:gd name="connsiteY329" fmla="*/ 294566 h 2424557"/>
                  <a:gd name="connsiteX330" fmla="*/ 2330667 w 3682936"/>
                  <a:gd name="connsiteY330" fmla="*/ 284468 h 2424557"/>
                  <a:gd name="connsiteX331" fmla="*/ 2347391 w 3682936"/>
                  <a:gd name="connsiteY331" fmla="*/ 280682 h 2424557"/>
                  <a:gd name="connsiteX332" fmla="*/ 2356858 w 3682936"/>
                  <a:gd name="connsiteY332" fmla="*/ 287308 h 2424557"/>
                  <a:gd name="connsiteX333" fmla="*/ 2396933 w 3682936"/>
                  <a:gd name="connsiteY333" fmla="*/ 493680 h 2424557"/>
                  <a:gd name="connsiteX334" fmla="*/ 2425332 w 3682936"/>
                  <a:gd name="connsiteY334" fmla="*/ 493680 h 2424557"/>
                  <a:gd name="connsiteX335" fmla="*/ 2386520 w 3682936"/>
                  <a:gd name="connsiteY335" fmla="*/ 294566 h 2424557"/>
                  <a:gd name="connsiteX336" fmla="*/ 2392831 w 3682936"/>
                  <a:gd name="connsiteY336" fmla="*/ 284468 h 2424557"/>
                  <a:gd name="connsiteX337" fmla="*/ 2409555 w 3682936"/>
                  <a:gd name="connsiteY337" fmla="*/ 280682 h 2424557"/>
                  <a:gd name="connsiteX338" fmla="*/ 2419021 w 3682936"/>
                  <a:gd name="connsiteY338" fmla="*/ 287308 h 2424557"/>
                  <a:gd name="connsiteX339" fmla="*/ 2459097 w 3682936"/>
                  <a:gd name="connsiteY339" fmla="*/ 493680 h 2424557"/>
                  <a:gd name="connsiteX340" fmla="*/ 2490652 w 3682936"/>
                  <a:gd name="connsiteY340" fmla="*/ 493680 h 2424557"/>
                  <a:gd name="connsiteX341" fmla="*/ 2451839 w 3682936"/>
                  <a:gd name="connsiteY341" fmla="*/ 294566 h 2424557"/>
                  <a:gd name="connsiteX342" fmla="*/ 2458150 w 3682936"/>
                  <a:gd name="connsiteY342" fmla="*/ 284468 h 2424557"/>
                  <a:gd name="connsiteX343" fmla="*/ 2474874 w 3682936"/>
                  <a:gd name="connsiteY343" fmla="*/ 280682 h 2424557"/>
                  <a:gd name="connsiteX344" fmla="*/ 2484341 w 3682936"/>
                  <a:gd name="connsiteY344" fmla="*/ 287308 h 2424557"/>
                  <a:gd name="connsiteX345" fmla="*/ 2524416 w 3682936"/>
                  <a:gd name="connsiteY345" fmla="*/ 493680 h 2424557"/>
                  <a:gd name="connsiteX346" fmla="*/ 2551869 w 3682936"/>
                  <a:gd name="connsiteY346" fmla="*/ 493680 h 2424557"/>
                  <a:gd name="connsiteX347" fmla="*/ 2513056 w 3682936"/>
                  <a:gd name="connsiteY347" fmla="*/ 294566 h 2424557"/>
                  <a:gd name="connsiteX348" fmla="*/ 2519367 w 3682936"/>
                  <a:gd name="connsiteY348" fmla="*/ 284468 h 2424557"/>
                  <a:gd name="connsiteX349" fmla="*/ 2536092 w 3682936"/>
                  <a:gd name="connsiteY349" fmla="*/ 280682 h 2424557"/>
                  <a:gd name="connsiteX350" fmla="*/ 2545558 w 3682936"/>
                  <a:gd name="connsiteY350" fmla="*/ 287308 h 2424557"/>
                  <a:gd name="connsiteX351" fmla="*/ 2585633 w 3682936"/>
                  <a:gd name="connsiteY351" fmla="*/ 493680 h 2424557"/>
                  <a:gd name="connsiteX352" fmla="*/ 2615294 w 3682936"/>
                  <a:gd name="connsiteY352" fmla="*/ 493680 h 2424557"/>
                  <a:gd name="connsiteX353" fmla="*/ 2576482 w 3682936"/>
                  <a:gd name="connsiteY353" fmla="*/ 294566 h 2424557"/>
                  <a:gd name="connsiteX354" fmla="*/ 2582793 w 3682936"/>
                  <a:gd name="connsiteY354" fmla="*/ 284468 h 2424557"/>
                  <a:gd name="connsiteX355" fmla="*/ 2599517 w 3682936"/>
                  <a:gd name="connsiteY355" fmla="*/ 280682 h 2424557"/>
                  <a:gd name="connsiteX356" fmla="*/ 2608984 w 3682936"/>
                  <a:gd name="connsiteY356" fmla="*/ 287308 h 2424557"/>
                  <a:gd name="connsiteX357" fmla="*/ 2649059 w 3682936"/>
                  <a:gd name="connsiteY357" fmla="*/ 493680 h 2424557"/>
                  <a:gd name="connsiteX358" fmla="*/ 2685347 w 3682936"/>
                  <a:gd name="connsiteY358" fmla="*/ 493680 h 2424557"/>
                  <a:gd name="connsiteX359" fmla="*/ 2646535 w 3682936"/>
                  <a:gd name="connsiteY359" fmla="*/ 294566 h 2424557"/>
                  <a:gd name="connsiteX360" fmla="*/ 2652846 w 3682936"/>
                  <a:gd name="connsiteY360" fmla="*/ 284468 h 2424557"/>
                  <a:gd name="connsiteX361" fmla="*/ 2669570 w 3682936"/>
                  <a:gd name="connsiteY361" fmla="*/ 280682 h 2424557"/>
                  <a:gd name="connsiteX362" fmla="*/ 2679036 w 3682936"/>
                  <a:gd name="connsiteY362" fmla="*/ 287308 h 2424557"/>
                  <a:gd name="connsiteX363" fmla="*/ 2722583 w 3682936"/>
                  <a:gd name="connsiteY363" fmla="*/ 511035 h 2424557"/>
                  <a:gd name="connsiteX364" fmla="*/ 2738360 w 3682936"/>
                  <a:gd name="connsiteY364" fmla="*/ 517977 h 2424557"/>
                  <a:gd name="connsiteX365" fmla="*/ 2748458 w 3682936"/>
                  <a:gd name="connsiteY365" fmla="*/ 517977 h 2424557"/>
                  <a:gd name="connsiteX366" fmla="*/ 2705227 w 3682936"/>
                  <a:gd name="connsiteY366" fmla="*/ 294882 h 2424557"/>
                  <a:gd name="connsiteX367" fmla="*/ 2711538 w 3682936"/>
                  <a:gd name="connsiteY367" fmla="*/ 284784 h 2424557"/>
                  <a:gd name="connsiteX368" fmla="*/ 2728262 w 3682936"/>
                  <a:gd name="connsiteY368" fmla="*/ 280998 h 2424557"/>
                  <a:gd name="connsiteX369" fmla="*/ 2737729 w 3682936"/>
                  <a:gd name="connsiteY369" fmla="*/ 287624 h 2424557"/>
                  <a:gd name="connsiteX370" fmla="*/ 2782537 w 3682936"/>
                  <a:gd name="connsiteY370" fmla="*/ 518293 h 2424557"/>
                  <a:gd name="connsiteX371" fmla="*/ 2782853 w 3682936"/>
                  <a:gd name="connsiteY371" fmla="*/ 518293 h 2424557"/>
                  <a:gd name="connsiteX372" fmla="*/ 2782853 w 3682936"/>
                  <a:gd name="connsiteY372" fmla="*/ 519239 h 2424557"/>
                  <a:gd name="connsiteX373" fmla="*/ 3446774 w 3682936"/>
                  <a:gd name="connsiteY373" fmla="*/ 530915 h 2424557"/>
                  <a:gd name="connsiteX374" fmla="*/ 3446459 w 3682936"/>
                  <a:gd name="connsiteY374" fmla="*/ 523657 h 2424557"/>
                  <a:gd name="connsiteX375" fmla="*/ 3400703 w 3682936"/>
                  <a:gd name="connsiteY375" fmla="*/ 393650 h 2424557"/>
                  <a:gd name="connsiteX376" fmla="*/ 3395024 w 3682936"/>
                  <a:gd name="connsiteY376" fmla="*/ 386076 h 2424557"/>
                  <a:gd name="connsiteX377" fmla="*/ 3373882 w 3682936"/>
                  <a:gd name="connsiteY377" fmla="*/ 362095 h 2424557"/>
                  <a:gd name="connsiteX378" fmla="*/ 3261545 w 3682936"/>
                  <a:gd name="connsiteY378" fmla="*/ 215994 h 2424557"/>
                  <a:gd name="connsiteX379" fmla="*/ 3195279 w 3682936"/>
                  <a:gd name="connsiteY379" fmla="*/ 151937 h 2424557"/>
                  <a:gd name="connsiteX380" fmla="*/ 3156151 w 3682936"/>
                  <a:gd name="connsiteY380" fmla="*/ 116910 h 2424557"/>
                  <a:gd name="connsiteX381" fmla="*/ 3145738 w 3682936"/>
                  <a:gd name="connsiteY381" fmla="*/ 112808 h 2424557"/>
                  <a:gd name="connsiteX382" fmla="*/ 3084521 w 3682936"/>
                  <a:gd name="connsiteY382" fmla="*/ 111546 h 2424557"/>
                  <a:gd name="connsiteX383" fmla="*/ 3063694 w 3682936"/>
                  <a:gd name="connsiteY383" fmla="*/ 120066 h 2424557"/>
                  <a:gd name="connsiteX384" fmla="*/ 3055490 w 3682936"/>
                  <a:gd name="connsiteY384" fmla="*/ 124168 h 2424557"/>
                  <a:gd name="connsiteX385" fmla="*/ 2948202 w 3682936"/>
                  <a:gd name="connsiteY385" fmla="*/ 144363 h 2424557"/>
                  <a:gd name="connsiteX386" fmla="*/ 2928007 w 3682936"/>
                  <a:gd name="connsiteY386" fmla="*/ 127955 h 2424557"/>
                  <a:gd name="connsiteX387" fmla="*/ 2926745 w 3682936"/>
                  <a:gd name="connsiteY387" fmla="*/ 117541 h 2424557"/>
                  <a:gd name="connsiteX388" fmla="*/ 2916332 w 3682936"/>
                  <a:gd name="connsiteY388" fmla="*/ 108706 h 2424557"/>
                  <a:gd name="connsiteX389" fmla="*/ 2743725 w 3682936"/>
                  <a:gd name="connsiteY389" fmla="*/ 104919 h 2424557"/>
                  <a:gd name="connsiteX390" fmla="*/ 2315205 w 3682936"/>
                  <a:gd name="connsiteY390" fmla="*/ 97977 h 2424557"/>
                  <a:gd name="connsiteX391" fmla="*/ 2111043 w 3682936"/>
                  <a:gd name="connsiteY391" fmla="*/ 96715 h 2424557"/>
                  <a:gd name="connsiteX392" fmla="*/ 2099368 w 3682936"/>
                  <a:gd name="connsiteY392" fmla="*/ 101764 h 2424557"/>
                  <a:gd name="connsiteX393" fmla="*/ 2099683 w 3682936"/>
                  <a:gd name="connsiteY393" fmla="*/ 118488 h 2424557"/>
                  <a:gd name="connsiteX394" fmla="*/ 2105994 w 3682936"/>
                  <a:gd name="connsiteY394" fmla="*/ 140261 h 2424557"/>
                  <a:gd name="connsiteX395" fmla="*/ 2103154 w 3682936"/>
                  <a:gd name="connsiteY395" fmla="*/ 178443 h 2424557"/>
                  <a:gd name="connsiteX396" fmla="*/ 2094319 w 3682936"/>
                  <a:gd name="connsiteY396" fmla="*/ 233034 h 2424557"/>
                  <a:gd name="connsiteX397" fmla="*/ 2044777 w 3682936"/>
                  <a:gd name="connsiteY397" fmla="*/ 268060 h 2424557"/>
                  <a:gd name="connsiteX398" fmla="*/ 1753207 w 3682936"/>
                  <a:gd name="connsiteY398" fmla="*/ 266798 h 2424557"/>
                  <a:gd name="connsiteX399" fmla="*/ 1676213 w 3682936"/>
                  <a:gd name="connsiteY399" fmla="*/ 244078 h 2424557"/>
                  <a:gd name="connsiteX400" fmla="*/ 1645919 w 3682936"/>
                  <a:gd name="connsiteY400" fmla="*/ 234611 h 2424557"/>
                  <a:gd name="connsiteX401" fmla="*/ 1573027 w 3682936"/>
                  <a:gd name="connsiteY401" fmla="*/ 232087 h 2424557"/>
                  <a:gd name="connsiteX402" fmla="*/ 535808 w 3682936"/>
                  <a:gd name="connsiteY402" fmla="*/ 213785 h 2424557"/>
                  <a:gd name="connsiteX403" fmla="*/ 463862 w 3682936"/>
                  <a:gd name="connsiteY403" fmla="*/ 185701 h 2424557"/>
                  <a:gd name="connsiteX404" fmla="*/ 391285 w 3682936"/>
                  <a:gd name="connsiteY404" fmla="*/ 108075 h 2424557"/>
                  <a:gd name="connsiteX405" fmla="*/ 374245 w 3682936"/>
                  <a:gd name="connsiteY405" fmla="*/ 71786 h 2424557"/>
                  <a:gd name="connsiteX406" fmla="*/ 354365 w 3682936"/>
                  <a:gd name="connsiteY406" fmla="*/ 60742 h 2424557"/>
                  <a:gd name="connsiteX407" fmla="*/ 168505 w 3682936"/>
                  <a:gd name="connsiteY407" fmla="*/ 59479 h 2424557"/>
                  <a:gd name="connsiteX408" fmla="*/ 2995140 w 3682936"/>
                  <a:gd name="connsiteY408" fmla="*/ 27490 h 2424557"/>
                  <a:gd name="connsiteX409" fmla="*/ 2969028 w 3682936"/>
                  <a:gd name="connsiteY409" fmla="*/ 37390 h 2424557"/>
                  <a:gd name="connsiteX410" fmla="*/ 2941259 w 3682936"/>
                  <a:gd name="connsiteY410" fmla="*/ 114386 h 2424557"/>
                  <a:gd name="connsiteX411" fmla="*/ 2954512 w 3682936"/>
                  <a:gd name="connsiteY411" fmla="*/ 127323 h 2424557"/>
                  <a:gd name="connsiteX412" fmla="*/ 3040027 w 3682936"/>
                  <a:gd name="connsiteY412" fmla="*/ 110599 h 2424557"/>
                  <a:gd name="connsiteX413" fmla="*/ 3060538 w 3682936"/>
                  <a:gd name="connsiteY413" fmla="*/ 104604 h 2424557"/>
                  <a:gd name="connsiteX414" fmla="*/ 3024565 w 3682936"/>
                  <a:gd name="connsiteY414" fmla="*/ 32972 h 2424557"/>
                  <a:gd name="connsiteX415" fmla="*/ 2995140 w 3682936"/>
                  <a:gd name="connsiteY415" fmla="*/ 27490 h 2424557"/>
                  <a:gd name="connsiteX416" fmla="*/ 276345 w 3682936"/>
                  <a:gd name="connsiteY416" fmla="*/ 589 h 2424557"/>
                  <a:gd name="connsiteX417" fmla="*/ 260962 w 3682936"/>
                  <a:gd name="connsiteY417" fmla="*/ 2049 h 2424557"/>
                  <a:gd name="connsiteX418" fmla="*/ 177026 w 3682936"/>
                  <a:gd name="connsiteY418" fmla="*/ 45595 h 2424557"/>
                  <a:gd name="connsiteX419" fmla="*/ 325966 w 3682936"/>
                  <a:gd name="connsiteY419" fmla="*/ 45595 h 2424557"/>
                  <a:gd name="connsiteX420" fmla="*/ 319024 w 3682936"/>
                  <a:gd name="connsiteY420" fmla="*/ 27924 h 2424557"/>
                  <a:gd name="connsiteX421" fmla="*/ 290309 w 3682936"/>
                  <a:gd name="connsiteY421" fmla="*/ 7413 h 2424557"/>
                  <a:gd name="connsiteX422" fmla="*/ 276345 w 3682936"/>
                  <a:gd name="connsiteY422" fmla="*/ 589 h 242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</a:cxnLst>
                <a:rect l="l" t="t" r="r" b="b"/>
                <a:pathLst>
                  <a:path w="3682936" h="2424557">
                    <a:moveTo>
                      <a:pt x="3531973" y="2288855"/>
                    </a:moveTo>
                    <a:cubicBezTo>
                      <a:pt x="3561003" y="2288855"/>
                      <a:pt x="3584354" y="2312206"/>
                      <a:pt x="3584354" y="2341237"/>
                    </a:cubicBezTo>
                    <a:cubicBezTo>
                      <a:pt x="3584354" y="2370268"/>
                      <a:pt x="3561003" y="2393619"/>
                      <a:pt x="3531973" y="2393619"/>
                    </a:cubicBezTo>
                    <a:cubicBezTo>
                      <a:pt x="3502942" y="2393619"/>
                      <a:pt x="3479591" y="2370268"/>
                      <a:pt x="3479591" y="2341237"/>
                    </a:cubicBezTo>
                    <a:cubicBezTo>
                      <a:pt x="3479591" y="2312206"/>
                      <a:pt x="3502942" y="2288855"/>
                      <a:pt x="3531973" y="2288855"/>
                    </a:cubicBezTo>
                    <a:close/>
                    <a:moveTo>
                      <a:pt x="3176977" y="1938277"/>
                    </a:moveTo>
                    <a:cubicBezTo>
                      <a:pt x="3213266" y="1937645"/>
                      <a:pt x="3243558" y="1967623"/>
                      <a:pt x="3243874" y="2004227"/>
                    </a:cubicBezTo>
                    <a:cubicBezTo>
                      <a:pt x="3244505" y="2041147"/>
                      <a:pt x="3214843" y="2072071"/>
                      <a:pt x="3178239" y="2072702"/>
                    </a:cubicBezTo>
                    <a:cubicBezTo>
                      <a:pt x="3141004" y="2073333"/>
                      <a:pt x="3110080" y="2042724"/>
                      <a:pt x="3109449" y="2004858"/>
                    </a:cubicBezTo>
                    <a:cubicBezTo>
                      <a:pt x="3109133" y="1969201"/>
                      <a:pt x="3139742" y="1938908"/>
                      <a:pt x="3176977" y="1938277"/>
                    </a:cubicBezTo>
                    <a:close/>
                    <a:moveTo>
                      <a:pt x="2642432" y="1183476"/>
                    </a:moveTo>
                    <a:cubicBezTo>
                      <a:pt x="2666098" y="1183160"/>
                      <a:pt x="2685347" y="1203356"/>
                      <a:pt x="2685347" y="1228284"/>
                    </a:cubicBezTo>
                    <a:cubicBezTo>
                      <a:pt x="2685662" y="1252266"/>
                      <a:pt x="2667045" y="1270568"/>
                      <a:pt x="2642116" y="1270884"/>
                    </a:cubicBezTo>
                    <a:cubicBezTo>
                      <a:pt x="2619081" y="1271200"/>
                      <a:pt x="2598570" y="1250689"/>
                      <a:pt x="2598570" y="1227653"/>
                    </a:cubicBezTo>
                    <a:cubicBezTo>
                      <a:pt x="2598570" y="1203987"/>
                      <a:pt x="2618765" y="1183476"/>
                      <a:pt x="2642432" y="1183476"/>
                    </a:cubicBezTo>
                    <a:close/>
                    <a:moveTo>
                      <a:pt x="3022672" y="1162650"/>
                    </a:moveTo>
                    <a:cubicBezTo>
                      <a:pt x="3120178" y="1164859"/>
                      <a:pt x="3200012" y="1246902"/>
                      <a:pt x="3197488" y="1342199"/>
                    </a:cubicBezTo>
                    <a:cubicBezTo>
                      <a:pt x="3194963" y="1437496"/>
                      <a:pt x="3113235" y="1516384"/>
                      <a:pt x="3019516" y="1514175"/>
                    </a:cubicBezTo>
                    <a:cubicBezTo>
                      <a:pt x="2924220" y="1514806"/>
                      <a:pt x="2844385" y="1432131"/>
                      <a:pt x="2845331" y="1337465"/>
                    </a:cubicBezTo>
                    <a:cubicBezTo>
                      <a:pt x="2846594" y="1240906"/>
                      <a:pt x="2928953" y="1160756"/>
                      <a:pt x="3022672" y="1162650"/>
                    </a:cubicBezTo>
                    <a:close/>
                    <a:moveTo>
                      <a:pt x="1860494" y="843311"/>
                    </a:moveTo>
                    <a:cubicBezTo>
                      <a:pt x="1887001" y="843311"/>
                      <a:pt x="2010381" y="844888"/>
                      <a:pt x="2045408" y="847728"/>
                    </a:cubicBezTo>
                    <a:cubicBezTo>
                      <a:pt x="2066865" y="849306"/>
                      <a:pt x="2072230" y="855617"/>
                      <a:pt x="2076016" y="876444"/>
                    </a:cubicBezTo>
                    <a:cubicBezTo>
                      <a:pt x="2081696" y="907052"/>
                      <a:pt x="2088323" y="937661"/>
                      <a:pt x="2087692" y="969216"/>
                    </a:cubicBezTo>
                    <a:cubicBezTo>
                      <a:pt x="2086114" y="1063566"/>
                      <a:pt x="2044777" y="1136459"/>
                      <a:pt x="1969991" y="1191365"/>
                    </a:cubicBezTo>
                    <a:cubicBezTo>
                      <a:pt x="1953267" y="1203671"/>
                      <a:pt x="1934965" y="1213453"/>
                      <a:pt x="1916662" y="1223551"/>
                    </a:cubicBezTo>
                    <a:cubicBezTo>
                      <a:pt x="1904671" y="1230493"/>
                      <a:pt x="1900885" y="1240275"/>
                      <a:pt x="1902147" y="1253213"/>
                    </a:cubicBezTo>
                    <a:cubicBezTo>
                      <a:pt x="1902778" y="1261417"/>
                      <a:pt x="1906565" y="1265519"/>
                      <a:pt x="1914769" y="1262364"/>
                    </a:cubicBezTo>
                    <a:cubicBezTo>
                      <a:pt x="1941591" y="1251951"/>
                      <a:pt x="1968729" y="1242800"/>
                      <a:pt x="1994288" y="1230178"/>
                    </a:cubicBezTo>
                    <a:cubicBezTo>
                      <a:pt x="2056767" y="1199885"/>
                      <a:pt x="2098736" y="1149396"/>
                      <a:pt x="2128082" y="1087864"/>
                    </a:cubicBezTo>
                    <a:cubicBezTo>
                      <a:pt x="2133131" y="1077135"/>
                      <a:pt x="2138180" y="1066406"/>
                      <a:pt x="2142913" y="1055677"/>
                    </a:cubicBezTo>
                    <a:cubicBezTo>
                      <a:pt x="2147646" y="1044633"/>
                      <a:pt x="2155220" y="1035797"/>
                      <a:pt x="2166264" y="1031380"/>
                    </a:cubicBezTo>
                    <a:cubicBezTo>
                      <a:pt x="2187406" y="1023175"/>
                      <a:pt x="2190877" y="1006451"/>
                      <a:pt x="2188668" y="986887"/>
                    </a:cubicBezTo>
                    <a:cubicBezTo>
                      <a:pt x="2186459" y="965745"/>
                      <a:pt x="2183935" y="944287"/>
                      <a:pt x="2180464" y="923145"/>
                    </a:cubicBezTo>
                    <a:cubicBezTo>
                      <a:pt x="2179202" y="914941"/>
                      <a:pt x="2180779" y="909576"/>
                      <a:pt x="2187406" y="904212"/>
                    </a:cubicBezTo>
                    <a:cubicBezTo>
                      <a:pt x="2206970" y="888119"/>
                      <a:pt x="2226219" y="871079"/>
                      <a:pt x="2245467" y="854670"/>
                    </a:cubicBezTo>
                    <a:cubicBezTo>
                      <a:pt x="2247676" y="852777"/>
                      <a:pt x="2318991" y="861297"/>
                      <a:pt x="2345498" y="875497"/>
                    </a:cubicBezTo>
                    <a:cubicBezTo>
                      <a:pt x="2352440" y="879284"/>
                      <a:pt x="2360959" y="882439"/>
                      <a:pt x="2366955" y="887804"/>
                    </a:cubicBezTo>
                    <a:cubicBezTo>
                      <a:pt x="2401981" y="918412"/>
                      <a:pt x="2438270" y="948390"/>
                      <a:pt x="2456887" y="993198"/>
                    </a:cubicBezTo>
                    <a:cubicBezTo>
                      <a:pt x="2499802" y="1099224"/>
                      <a:pt x="2468878" y="1204933"/>
                      <a:pt x="2378630" y="1269622"/>
                    </a:cubicBezTo>
                    <a:cubicBezTo>
                      <a:pt x="2350231" y="1289817"/>
                      <a:pt x="2316782" y="1300230"/>
                      <a:pt x="2283649" y="1309066"/>
                    </a:cubicBezTo>
                    <a:cubicBezTo>
                      <a:pt x="2180464" y="1337150"/>
                      <a:pt x="2075385" y="1347879"/>
                      <a:pt x="1968729" y="1336519"/>
                    </a:cubicBezTo>
                    <a:cubicBezTo>
                      <a:pt x="1900885" y="1329261"/>
                      <a:pt x="1833988" y="1314746"/>
                      <a:pt x="1771193" y="1288239"/>
                    </a:cubicBezTo>
                    <a:cubicBezTo>
                      <a:pt x="1698301" y="1257631"/>
                      <a:pt x="1646234" y="1204302"/>
                      <a:pt x="1627617" y="1125730"/>
                    </a:cubicBezTo>
                    <a:cubicBezTo>
                      <a:pt x="1612786" y="1063250"/>
                      <a:pt x="1616888" y="1001087"/>
                      <a:pt x="1656332" y="946812"/>
                    </a:cubicBezTo>
                    <a:cubicBezTo>
                      <a:pt x="1672425" y="924407"/>
                      <a:pt x="1715340" y="883701"/>
                      <a:pt x="1716603" y="882755"/>
                    </a:cubicBezTo>
                    <a:cubicBezTo>
                      <a:pt x="1760149" y="851199"/>
                      <a:pt x="1803064" y="843311"/>
                      <a:pt x="1860494" y="843311"/>
                    </a:cubicBezTo>
                    <a:close/>
                    <a:moveTo>
                      <a:pt x="2953566" y="793454"/>
                    </a:moveTo>
                    <a:cubicBezTo>
                      <a:pt x="2946939" y="794400"/>
                      <a:pt x="2943784" y="795347"/>
                      <a:pt x="2942206" y="802604"/>
                    </a:cubicBezTo>
                    <a:cubicBezTo>
                      <a:pt x="2936211" y="834160"/>
                      <a:pt x="2908758" y="860035"/>
                      <a:pt x="2878780" y="863822"/>
                    </a:cubicBezTo>
                    <a:cubicBezTo>
                      <a:pt x="2840283" y="868871"/>
                      <a:pt x="2803994" y="845204"/>
                      <a:pt x="2795474" y="805445"/>
                    </a:cubicBezTo>
                    <a:cubicBezTo>
                      <a:pt x="2793897" y="798187"/>
                      <a:pt x="2791688" y="795978"/>
                      <a:pt x="2784430" y="796294"/>
                    </a:cubicBezTo>
                    <a:cubicBezTo>
                      <a:pt x="2732364" y="797556"/>
                      <a:pt x="2686609" y="795347"/>
                      <a:pt x="2634543" y="796609"/>
                    </a:cubicBezTo>
                    <a:cubicBezTo>
                      <a:pt x="2630756" y="796609"/>
                      <a:pt x="2627285" y="797240"/>
                      <a:pt x="2623183" y="797871"/>
                    </a:cubicBezTo>
                    <a:cubicBezTo>
                      <a:pt x="2623499" y="800080"/>
                      <a:pt x="2623499" y="801342"/>
                      <a:pt x="2623814" y="802289"/>
                    </a:cubicBezTo>
                    <a:cubicBezTo>
                      <a:pt x="2646218" y="890959"/>
                      <a:pt x="2671778" y="973003"/>
                      <a:pt x="2693551" y="1061673"/>
                    </a:cubicBezTo>
                    <a:cubicBezTo>
                      <a:pt x="2697969" y="1080290"/>
                      <a:pt x="2703649" y="1087233"/>
                      <a:pt x="2720058" y="1097961"/>
                    </a:cubicBezTo>
                    <a:cubicBezTo>
                      <a:pt x="2770230" y="1130779"/>
                      <a:pt x="2786323" y="1186316"/>
                      <a:pt x="2782221" y="1243747"/>
                    </a:cubicBezTo>
                    <a:cubicBezTo>
                      <a:pt x="2780328" y="1270253"/>
                      <a:pt x="2768337" y="1293919"/>
                      <a:pt x="2756977" y="1317585"/>
                    </a:cubicBezTo>
                    <a:cubicBezTo>
                      <a:pt x="2753822" y="1324212"/>
                      <a:pt x="2753191" y="1329892"/>
                      <a:pt x="2755084" y="1336834"/>
                    </a:cubicBezTo>
                    <a:cubicBezTo>
                      <a:pt x="2780643" y="1434340"/>
                      <a:pt x="2812199" y="1535317"/>
                      <a:pt x="2837758" y="1632822"/>
                    </a:cubicBezTo>
                    <a:cubicBezTo>
                      <a:pt x="2882567" y="1804798"/>
                      <a:pt x="2927691" y="1970778"/>
                      <a:pt x="2972184" y="2142754"/>
                    </a:cubicBezTo>
                    <a:cubicBezTo>
                      <a:pt x="2974708" y="2152221"/>
                      <a:pt x="2978495" y="2156323"/>
                      <a:pt x="2988277" y="2156323"/>
                    </a:cubicBezTo>
                    <a:cubicBezTo>
                      <a:pt x="3000583" y="2156323"/>
                      <a:pt x="3501680" y="2156007"/>
                      <a:pt x="3528186" y="2155692"/>
                    </a:cubicBezTo>
                    <a:cubicBezTo>
                      <a:pt x="3537022" y="2155376"/>
                      <a:pt x="3542071" y="2151905"/>
                      <a:pt x="3543017" y="2143070"/>
                    </a:cubicBezTo>
                    <a:cubicBezTo>
                      <a:pt x="3543964" y="2134550"/>
                      <a:pt x="3545226" y="2126030"/>
                      <a:pt x="3545857" y="2117510"/>
                    </a:cubicBezTo>
                    <a:cubicBezTo>
                      <a:pt x="3549329" y="2060711"/>
                      <a:pt x="3538915" y="2005805"/>
                      <a:pt x="3521244" y="1952476"/>
                    </a:cubicBezTo>
                    <a:cubicBezTo>
                      <a:pt x="3496316" y="1877059"/>
                      <a:pt x="3466338" y="1802273"/>
                      <a:pt x="3437623" y="1728119"/>
                    </a:cubicBezTo>
                    <a:cubicBezTo>
                      <a:pt x="3401019" y="1633453"/>
                      <a:pt x="3361259" y="1540050"/>
                      <a:pt x="3323078" y="1446015"/>
                    </a:cubicBezTo>
                    <a:cubicBezTo>
                      <a:pt x="3288998" y="1362394"/>
                      <a:pt x="3254603" y="1278773"/>
                      <a:pt x="3222416" y="1194520"/>
                    </a:cubicBezTo>
                    <a:cubicBezTo>
                      <a:pt x="3207585" y="1155392"/>
                      <a:pt x="3194963" y="1115317"/>
                      <a:pt x="3186128" y="1074610"/>
                    </a:cubicBezTo>
                    <a:cubicBezTo>
                      <a:pt x="3179817" y="1045580"/>
                      <a:pt x="3185497" y="1021282"/>
                      <a:pt x="3182972" y="991305"/>
                    </a:cubicBezTo>
                    <a:cubicBezTo>
                      <a:pt x="3182341" y="982785"/>
                      <a:pt x="3179186" y="972687"/>
                      <a:pt x="3173821" y="966061"/>
                    </a:cubicBezTo>
                    <a:cubicBezTo>
                      <a:pt x="3159622" y="948074"/>
                      <a:pt x="3148262" y="933243"/>
                      <a:pt x="3131222" y="917781"/>
                    </a:cubicBezTo>
                    <a:cubicBezTo>
                      <a:pt x="3095880" y="885595"/>
                      <a:pt x="3057383" y="856880"/>
                      <a:pt x="3023934" y="823431"/>
                    </a:cubicBezTo>
                    <a:cubicBezTo>
                      <a:pt x="3002161" y="801658"/>
                      <a:pt x="2982912" y="789667"/>
                      <a:pt x="2953566" y="793454"/>
                    </a:cubicBezTo>
                    <a:close/>
                    <a:moveTo>
                      <a:pt x="2125242" y="724979"/>
                    </a:moveTo>
                    <a:cubicBezTo>
                      <a:pt x="2147962" y="725294"/>
                      <a:pt x="2160268" y="737601"/>
                      <a:pt x="2159953" y="761267"/>
                    </a:cubicBezTo>
                    <a:cubicBezTo>
                      <a:pt x="2159637" y="783987"/>
                      <a:pt x="2144807" y="796924"/>
                      <a:pt x="2119562" y="796609"/>
                    </a:cubicBezTo>
                    <a:cubicBezTo>
                      <a:pt x="2100629" y="796293"/>
                      <a:pt x="2088954" y="781147"/>
                      <a:pt x="2088954" y="757796"/>
                    </a:cubicBezTo>
                    <a:cubicBezTo>
                      <a:pt x="2089269" y="736654"/>
                      <a:pt x="2102523" y="724663"/>
                      <a:pt x="2125242" y="724979"/>
                    </a:cubicBezTo>
                    <a:close/>
                    <a:moveTo>
                      <a:pt x="2868801" y="711094"/>
                    </a:moveTo>
                    <a:cubicBezTo>
                      <a:pt x="2893453" y="711094"/>
                      <a:pt x="2918066" y="721823"/>
                      <a:pt x="2929584" y="742649"/>
                    </a:cubicBezTo>
                    <a:cubicBezTo>
                      <a:pt x="2932109" y="747067"/>
                      <a:pt x="2935264" y="751169"/>
                      <a:pt x="2936842" y="756218"/>
                    </a:cubicBezTo>
                    <a:cubicBezTo>
                      <a:pt x="2940629" y="768840"/>
                      <a:pt x="2949148" y="772942"/>
                      <a:pt x="2961455" y="770733"/>
                    </a:cubicBezTo>
                    <a:cubicBezTo>
                      <a:pt x="2964295" y="770102"/>
                      <a:pt x="2967135" y="771049"/>
                      <a:pt x="2969975" y="770733"/>
                    </a:cubicBezTo>
                    <a:cubicBezTo>
                      <a:pt x="2996166" y="766947"/>
                      <a:pt x="3013521" y="781462"/>
                      <a:pt x="3030561" y="798818"/>
                    </a:cubicBezTo>
                    <a:cubicBezTo>
                      <a:pt x="3043814" y="812071"/>
                      <a:pt x="3058329" y="824062"/>
                      <a:pt x="3072529" y="836684"/>
                    </a:cubicBezTo>
                    <a:cubicBezTo>
                      <a:pt x="3100613" y="861297"/>
                      <a:pt x="3129329" y="885279"/>
                      <a:pt x="3156466" y="910839"/>
                    </a:cubicBezTo>
                    <a:cubicBezTo>
                      <a:pt x="3170981" y="924723"/>
                      <a:pt x="3184865" y="942709"/>
                      <a:pt x="3200328" y="961643"/>
                    </a:cubicBezTo>
                    <a:cubicBezTo>
                      <a:pt x="3202536" y="964483"/>
                      <a:pt x="3203168" y="969216"/>
                      <a:pt x="3203483" y="973002"/>
                    </a:cubicBezTo>
                    <a:cubicBezTo>
                      <a:pt x="3204430" y="1001402"/>
                      <a:pt x="3201905" y="1030433"/>
                      <a:pt x="3206954" y="1058202"/>
                    </a:cubicBezTo>
                    <a:cubicBezTo>
                      <a:pt x="3214527" y="1098277"/>
                      <a:pt x="3225572" y="1137721"/>
                      <a:pt x="3239140" y="1176218"/>
                    </a:cubicBezTo>
                    <a:cubicBezTo>
                      <a:pt x="3255549" y="1222604"/>
                      <a:pt x="3276691" y="1267097"/>
                      <a:pt x="3294677" y="1312852"/>
                    </a:cubicBezTo>
                    <a:cubicBezTo>
                      <a:pt x="3324024" y="1386060"/>
                      <a:pt x="3352424" y="1459584"/>
                      <a:pt x="3381770" y="1532792"/>
                    </a:cubicBezTo>
                    <a:cubicBezTo>
                      <a:pt x="3419952" y="1628089"/>
                      <a:pt x="3459711" y="1723070"/>
                      <a:pt x="3496946" y="1818998"/>
                    </a:cubicBezTo>
                    <a:cubicBezTo>
                      <a:pt x="3525030" y="1890944"/>
                      <a:pt x="3553115" y="1964152"/>
                      <a:pt x="3565106" y="2041147"/>
                    </a:cubicBezTo>
                    <a:cubicBezTo>
                      <a:pt x="3571101" y="2079013"/>
                      <a:pt x="3569208" y="2116879"/>
                      <a:pt x="3564790" y="2154746"/>
                    </a:cubicBezTo>
                    <a:cubicBezTo>
                      <a:pt x="3563843" y="2164213"/>
                      <a:pt x="3559425" y="2177465"/>
                      <a:pt x="3549959" y="2177781"/>
                    </a:cubicBezTo>
                    <a:cubicBezTo>
                      <a:pt x="3513039" y="2178097"/>
                      <a:pt x="3068427" y="2175257"/>
                      <a:pt x="2975339" y="2177150"/>
                    </a:cubicBezTo>
                    <a:cubicBezTo>
                      <a:pt x="2961770" y="2177465"/>
                      <a:pt x="2956090" y="2174310"/>
                      <a:pt x="2952303" y="2160110"/>
                    </a:cubicBezTo>
                    <a:cubicBezTo>
                      <a:pt x="2928006" y="2069862"/>
                      <a:pt x="2903393" y="1979614"/>
                      <a:pt x="2879412" y="1889051"/>
                    </a:cubicBezTo>
                    <a:cubicBezTo>
                      <a:pt x="2832079" y="1709817"/>
                      <a:pt x="2785692" y="1529952"/>
                      <a:pt x="2738044" y="1350719"/>
                    </a:cubicBezTo>
                    <a:cubicBezTo>
                      <a:pt x="2732995" y="1332417"/>
                      <a:pt x="2734257" y="1318217"/>
                      <a:pt x="2743093" y="1301493"/>
                    </a:cubicBezTo>
                    <a:cubicBezTo>
                      <a:pt x="2764866" y="1261102"/>
                      <a:pt x="2770861" y="1218187"/>
                      <a:pt x="2753822" y="1174009"/>
                    </a:cubicBezTo>
                    <a:cubicBezTo>
                      <a:pt x="2744355" y="1148765"/>
                      <a:pt x="2728262" y="1127623"/>
                      <a:pt x="2704911" y="1114370"/>
                    </a:cubicBezTo>
                    <a:cubicBezTo>
                      <a:pt x="2684085" y="1102694"/>
                      <a:pt x="2673987" y="1086917"/>
                      <a:pt x="2668623" y="1063566"/>
                    </a:cubicBezTo>
                    <a:cubicBezTo>
                      <a:pt x="2649059" y="978683"/>
                      <a:pt x="2627286" y="894114"/>
                      <a:pt x="2606459" y="809546"/>
                    </a:cubicBezTo>
                    <a:cubicBezTo>
                      <a:pt x="2604881" y="803235"/>
                      <a:pt x="2603934" y="796924"/>
                      <a:pt x="2602988" y="790613"/>
                    </a:cubicBezTo>
                    <a:cubicBezTo>
                      <a:pt x="2601410" y="776098"/>
                      <a:pt x="2601410" y="775782"/>
                      <a:pt x="2615610" y="775151"/>
                    </a:cubicBezTo>
                    <a:cubicBezTo>
                      <a:pt x="2649374" y="774205"/>
                      <a:pt x="2683454" y="773574"/>
                      <a:pt x="2717218" y="772942"/>
                    </a:cubicBezTo>
                    <a:cubicBezTo>
                      <a:pt x="2739622" y="772627"/>
                      <a:pt x="2762026" y="772311"/>
                      <a:pt x="2784430" y="772627"/>
                    </a:cubicBezTo>
                    <a:cubicBezTo>
                      <a:pt x="2790741" y="772627"/>
                      <a:pt x="2794528" y="771049"/>
                      <a:pt x="2796737" y="765054"/>
                    </a:cubicBezTo>
                    <a:cubicBezTo>
                      <a:pt x="2799892" y="757796"/>
                      <a:pt x="2803994" y="750854"/>
                      <a:pt x="2807781" y="743912"/>
                    </a:cubicBezTo>
                    <a:cubicBezTo>
                      <a:pt x="2819456" y="721823"/>
                      <a:pt x="2844148" y="711094"/>
                      <a:pt x="2868801" y="711094"/>
                    </a:cubicBezTo>
                    <a:close/>
                    <a:moveTo>
                      <a:pt x="2685663" y="566887"/>
                    </a:moveTo>
                    <a:lnTo>
                      <a:pt x="2685663" y="568465"/>
                    </a:lnTo>
                    <a:cubicBezTo>
                      <a:pt x="2685663" y="571305"/>
                      <a:pt x="2685663" y="575722"/>
                      <a:pt x="2685663" y="581403"/>
                    </a:cubicBezTo>
                    <a:lnTo>
                      <a:pt x="2685663" y="583296"/>
                    </a:lnTo>
                    <a:lnTo>
                      <a:pt x="2598255" y="583296"/>
                    </a:lnTo>
                    <a:cubicBezTo>
                      <a:pt x="2593837" y="583296"/>
                      <a:pt x="2590050" y="579509"/>
                      <a:pt x="2590050" y="575092"/>
                    </a:cubicBezTo>
                    <a:cubicBezTo>
                      <a:pt x="2590050" y="570674"/>
                      <a:pt x="2593837" y="566887"/>
                      <a:pt x="2598255" y="566887"/>
                    </a:cubicBezTo>
                    <a:close/>
                    <a:moveTo>
                      <a:pt x="1824837" y="530283"/>
                    </a:moveTo>
                    <a:cubicBezTo>
                      <a:pt x="1774349" y="530914"/>
                      <a:pt x="1726069" y="527759"/>
                      <a:pt x="1678105" y="536278"/>
                    </a:cubicBezTo>
                    <a:cubicBezTo>
                      <a:pt x="1650652" y="541012"/>
                      <a:pt x="1637715" y="553949"/>
                      <a:pt x="1636137" y="581718"/>
                    </a:cubicBezTo>
                    <a:cubicBezTo>
                      <a:pt x="1634559" y="614535"/>
                      <a:pt x="1636768" y="647353"/>
                      <a:pt x="1637083" y="680170"/>
                    </a:cubicBezTo>
                    <a:cubicBezTo>
                      <a:pt x="1637083" y="685850"/>
                      <a:pt x="1640239" y="686482"/>
                      <a:pt x="1644657" y="686166"/>
                    </a:cubicBezTo>
                    <a:cubicBezTo>
                      <a:pt x="1668008" y="685219"/>
                      <a:pt x="1685678" y="693739"/>
                      <a:pt x="1697038" y="714566"/>
                    </a:cubicBezTo>
                    <a:cubicBezTo>
                      <a:pt x="1697985" y="716459"/>
                      <a:pt x="1701772" y="718352"/>
                      <a:pt x="1703665" y="717721"/>
                    </a:cubicBezTo>
                    <a:cubicBezTo>
                      <a:pt x="1724807" y="712041"/>
                      <a:pt x="1746580" y="707624"/>
                      <a:pt x="1766776" y="699419"/>
                    </a:cubicBezTo>
                    <a:cubicBezTo>
                      <a:pt x="1794544" y="687744"/>
                      <a:pt x="1814424" y="666602"/>
                      <a:pt x="1817895" y="635993"/>
                    </a:cubicBezTo>
                    <a:cubicBezTo>
                      <a:pt x="1821997" y="601598"/>
                      <a:pt x="1822628" y="566571"/>
                      <a:pt x="1824837" y="530283"/>
                    </a:cubicBezTo>
                    <a:close/>
                    <a:moveTo>
                      <a:pt x="2667045" y="509772"/>
                    </a:moveTo>
                    <a:cubicBezTo>
                      <a:pt x="2586264" y="510403"/>
                      <a:pt x="2505482" y="511035"/>
                      <a:pt x="2424701" y="510719"/>
                    </a:cubicBezTo>
                    <a:cubicBezTo>
                      <a:pt x="2407030" y="510719"/>
                      <a:pt x="2392199" y="514506"/>
                      <a:pt x="2379577" y="526812"/>
                    </a:cubicBezTo>
                    <a:cubicBezTo>
                      <a:pt x="2373582" y="532808"/>
                      <a:pt x="2366324" y="534070"/>
                      <a:pt x="2357804" y="534070"/>
                    </a:cubicBezTo>
                    <a:cubicBezTo>
                      <a:pt x="2290592" y="532492"/>
                      <a:pt x="2223064" y="531230"/>
                      <a:pt x="2155851" y="537225"/>
                    </a:cubicBezTo>
                    <a:cubicBezTo>
                      <a:pt x="2146384" y="538172"/>
                      <a:pt x="2136602" y="539119"/>
                      <a:pt x="2127451" y="541012"/>
                    </a:cubicBezTo>
                    <a:cubicBezTo>
                      <a:pt x="2102838" y="546376"/>
                      <a:pt x="2085483" y="560892"/>
                      <a:pt x="2081065" y="586136"/>
                    </a:cubicBezTo>
                    <a:cubicBezTo>
                      <a:pt x="2078225" y="601913"/>
                      <a:pt x="2077278" y="618638"/>
                      <a:pt x="2078856" y="634731"/>
                    </a:cubicBezTo>
                    <a:cubicBezTo>
                      <a:pt x="2081065" y="659975"/>
                      <a:pt x="2094634" y="673859"/>
                      <a:pt x="2119247" y="679224"/>
                    </a:cubicBezTo>
                    <a:cubicBezTo>
                      <a:pt x="2127767" y="681117"/>
                      <a:pt x="2136918" y="681432"/>
                      <a:pt x="2146069" y="681117"/>
                    </a:cubicBezTo>
                    <a:cubicBezTo>
                      <a:pt x="2254619" y="679224"/>
                      <a:pt x="2363168" y="676383"/>
                      <a:pt x="2472034" y="675437"/>
                    </a:cubicBezTo>
                    <a:cubicBezTo>
                      <a:pt x="2495069" y="675122"/>
                      <a:pt x="2513687" y="671019"/>
                      <a:pt x="2529149" y="652402"/>
                    </a:cubicBezTo>
                    <a:cubicBezTo>
                      <a:pt x="2548397" y="629366"/>
                      <a:pt x="2574588" y="620847"/>
                      <a:pt x="2604250" y="619900"/>
                    </a:cubicBezTo>
                    <a:cubicBezTo>
                      <a:pt x="2641170" y="618953"/>
                      <a:pt x="2678405" y="617375"/>
                      <a:pt x="2715325" y="616113"/>
                    </a:cubicBezTo>
                    <a:cubicBezTo>
                      <a:pt x="2719426" y="616113"/>
                      <a:pt x="2730156" y="613904"/>
                      <a:pt x="2730156" y="605384"/>
                    </a:cubicBezTo>
                    <a:cubicBezTo>
                      <a:pt x="2729525" y="578247"/>
                      <a:pt x="2728578" y="561523"/>
                      <a:pt x="2728262" y="534701"/>
                    </a:cubicBezTo>
                    <a:cubicBezTo>
                      <a:pt x="2728262" y="532808"/>
                      <a:pt x="2726369" y="529968"/>
                      <a:pt x="2724476" y="528705"/>
                    </a:cubicBezTo>
                    <a:cubicBezTo>
                      <a:pt x="2697969" y="521448"/>
                      <a:pt x="2720058" y="509772"/>
                      <a:pt x="2667045" y="509772"/>
                    </a:cubicBezTo>
                    <a:close/>
                    <a:moveTo>
                      <a:pt x="423786" y="500305"/>
                    </a:moveTo>
                    <a:lnTo>
                      <a:pt x="423786" y="619899"/>
                    </a:lnTo>
                    <a:cubicBezTo>
                      <a:pt x="428520" y="619899"/>
                      <a:pt x="1198782" y="624002"/>
                      <a:pt x="1202568" y="625580"/>
                    </a:cubicBezTo>
                    <a:cubicBezTo>
                      <a:pt x="1241697" y="641357"/>
                      <a:pt x="1488774" y="783040"/>
                      <a:pt x="1493507" y="783040"/>
                    </a:cubicBezTo>
                    <a:cubicBezTo>
                      <a:pt x="1619097" y="784618"/>
                      <a:pt x="1744687" y="786196"/>
                      <a:pt x="1870276" y="787458"/>
                    </a:cubicBezTo>
                    <a:cubicBezTo>
                      <a:pt x="1896467" y="787773"/>
                      <a:pt x="1919502" y="786196"/>
                      <a:pt x="1945693" y="785880"/>
                    </a:cubicBezTo>
                    <a:cubicBezTo>
                      <a:pt x="1952951" y="785880"/>
                      <a:pt x="1955791" y="782093"/>
                      <a:pt x="1955791" y="775151"/>
                    </a:cubicBezTo>
                    <a:cubicBezTo>
                      <a:pt x="1955791" y="766947"/>
                      <a:pt x="1956422" y="758427"/>
                      <a:pt x="1956738" y="750223"/>
                    </a:cubicBezTo>
                    <a:cubicBezTo>
                      <a:pt x="1958000" y="707623"/>
                      <a:pt x="1958631" y="665339"/>
                      <a:pt x="1960209" y="622740"/>
                    </a:cubicBezTo>
                    <a:cubicBezTo>
                      <a:pt x="1960524" y="615797"/>
                      <a:pt x="1960524" y="618006"/>
                      <a:pt x="1960209" y="609802"/>
                    </a:cubicBezTo>
                    <a:cubicBezTo>
                      <a:pt x="1959893" y="597811"/>
                      <a:pt x="1975671" y="597495"/>
                      <a:pt x="1975355" y="610117"/>
                    </a:cubicBezTo>
                    <a:cubicBezTo>
                      <a:pt x="1975040" y="622740"/>
                      <a:pt x="1975355" y="630313"/>
                      <a:pt x="1974724" y="642935"/>
                    </a:cubicBezTo>
                    <a:cubicBezTo>
                      <a:pt x="1973462" y="671966"/>
                      <a:pt x="1973462" y="700996"/>
                      <a:pt x="1973146" y="730027"/>
                    </a:cubicBezTo>
                    <a:cubicBezTo>
                      <a:pt x="1972831" y="745805"/>
                      <a:pt x="1973146" y="761582"/>
                      <a:pt x="1972831" y="777360"/>
                    </a:cubicBezTo>
                    <a:cubicBezTo>
                      <a:pt x="1972515" y="789982"/>
                      <a:pt x="1963048" y="800711"/>
                      <a:pt x="1950427" y="801973"/>
                    </a:cubicBezTo>
                    <a:cubicBezTo>
                      <a:pt x="1943169" y="802604"/>
                      <a:pt x="1935596" y="802920"/>
                      <a:pt x="1928338" y="802920"/>
                    </a:cubicBezTo>
                    <a:cubicBezTo>
                      <a:pt x="1782553" y="801342"/>
                      <a:pt x="1636768" y="799764"/>
                      <a:pt x="1491298" y="797871"/>
                    </a:cubicBezTo>
                    <a:cubicBezTo>
                      <a:pt x="1485619" y="797871"/>
                      <a:pt x="1257159" y="677330"/>
                      <a:pt x="1192786" y="640410"/>
                    </a:cubicBezTo>
                    <a:cubicBezTo>
                      <a:pt x="956122" y="641042"/>
                      <a:pt x="426942" y="635993"/>
                      <a:pt x="423786" y="635993"/>
                    </a:cubicBezTo>
                    <a:lnTo>
                      <a:pt x="423786" y="737285"/>
                    </a:lnTo>
                    <a:cubicBezTo>
                      <a:pt x="426311" y="742018"/>
                      <a:pt x="908474" y="752116"/>
                      <a:pt x="1091179" y="755587"/>
                    </a:cubicBezTo>
                    <a:cubicBezTo>
                      <a:pt x="1151765" y="756849"/>
                      <a:pt x="1212666" y="758427"/>
                      <a:pt x="1272305" y="770418"/>
                    </a:cubicBezTo>
                    <a:cubicBezTo>
                      <a:pt x="1325634" y="780831"/>
                      <a:pt x="1377384" y="796924"/>
                      <a:pt x="1422508" y="827848"/>
                    </a:cubicBezTo>
                    <a:cubicBezTo>
                      <a:pt x="1478992" y="866662"/>
                      <a:pt x="1519383" y="919358"/>
                      <a:pt x="1546520" y="981838"/>
                    </a:cubicBezTo>
                    <a:cubicBezTo>
                      <a:pt x="1555356" y="1002033"/>
                      <a:pt x="1562929" y="1023491"/>
                      <a:pt x="1567978" y="1044948"/>
                    </a:cubicBezTo>
                    <a:cubicBezTo>
                      <a:pt x="1573026" y="1067353"/>
                      <a:pt x="1578075" y="1200831"/>
                      <a:pt x="1574920" y="1244377"/>
                    </a:cubicBezTo>
                    <a:cubicBezTo>
                      <a:pt x="1573973" y="1259524"/>
                      <a:pt x="1577444" y="1268675"/>
                      <a:pt x="1590382" y="1272461"/>
                    </a:cubicBezTo>
                    <a:cubicBezTo>
                      <a:pt x="1592906" y="1273093"/>
                      <a:pt x="1739322" y="1324212"/>
                      <a:pt x="1810953" y="1346616"/>
                    </a:cubicBezTo>
                    <a:cubicBezTo>
                      <a:pt x="1892680" y="1372176"/>
                      <a:pt x="1976933" y="1383221"/>
                      <a:pt x="2062448" y="1379434"/>
                    </a:cubicBezTo>
                    <a:cubicBezTo>
                      <a:pt x="2144491" y="1375647"/>
                      <a:pt x="2225903" y="1367443"/>
                      <a:pt x="2306369" y="1348825"/>
                    </a:cubicBezTo>
                    <a:cubicBezTo>
                      <a:pt x="2384310" y="1330839"/>
                      <a:pt x="2416181" y="1333994"/>
                      <a:pt x="2485918" y="1370914"/>
                    </a:cubicBezTo>
                    <a:cubicBezTo>
                      <a:pt x="2535775" y="1397105"/>
                      <a:pt x="2563228" y="1442860"/>
                      <a:pt x="2577744" y="1496504"/>
                    </a:cubicBezTo>
                    <a:cubicBezTo>
                      <a:pt x="2584370" y="1520801"/>
                      <a:pt x="2588472" y="1545730"/>
                      <a:pt x="2594784" y="1570343"/>
                    </a:cubicBezTo>
                    <a:cubicBezTo>
                      <a:pt x="2620659" y="1670373"/>
                      <a:pt x="2646219" y="1770719"/>
                      <a:pt x="2673356" y="1870433"/>
                    </a:cubicBezTo>
                    <a:cubicBezTo>
                      <a:pt x="2698600" y="1962259"/>
                      <a:pt x="2704911" y="2055662"/>
                      <a:pt x="2701124" y="2150959"/>
                    </a:cubicBezTo>
                    <a:cubicBezTo>
                      <a:pt x="2699862" y="2183776"/>
                      <a:pt x="2698600" y="2274656"/>
                      <a:pt x="2699547" y="2287593"/>
                    </a:cubicBezTo>
                    <a:lnTo>
                      <a:pt x="3419952" y="2287593"/>
                    </a:lnTo>
                    <a:lnTo>
                      <a:pt x="3419952" y="2303686"/>
                    </a:lnTo>
                    <a:cubicBezTo>
                      <a:pt x="3416796" y="2304002"/>
                      <a:pt x="2712800" y="2304633"/>
                      <a:pt x="2707751" y="2303686"/>
                    </a:cubicBezTo>
                    <a:cubicBezTo>
                      <a:pt x="2698285" y="2301793"/>
                      <a:pt x="2697022" y="2302740"/>
                      <a:pt x="2697338" y="2313153"/>
                    </a:cubicBezTo>
                    <a:cubicBezTo>
                      <a:pt x="2697654" y="2337766"/>
                      <a:pt x="2698600" y="2359224"/>
                      <a:pt x="2699862" y="2383837"/>
                    </a:cubicBezTo>
                    <a:cubicBezTo>
                      <a:pt x="2700809" y="2401823"/>
                      <a:pt x="2708067" y="2415392"/>
                      <a:pt x="2727947" y="2417916"/>
                    </a:cubicBezTo>
                    <a:cubicBezTo>
                      <a:pt x="2727947" y="2417916"/>
                      <a:pt x="3391552" y="2371215"/>
                      <a:pt x="3394392" y="2370899"/>
                    </a:cubicBezTo>
                    <a:cubicBezTo>
                      <a:pt x="3412063" y="2368375"/>
                      <a:pt x="3429734" y="2365535"/>
                      <a:pt x="3429418" y="2340290"/>
                    </a:cubicBezTo>
                    <a:cubicBezTo>
                      <a:pt x="3430365" y="2340606"/>
                      <a:pt x="3436360" y="2345655"/>
                      <a:pt x="3437307" y="2348495"/>
                    </a:cubicBezTo>
                    <a:cubicBezTo>
                      <a:pt x="3449929" y="2387308"/>
                      <a:pt x="3473911" y="2421703"/>
                      <a:pt x="3515564" y="2424227"/>
                    </a:cubicBezTo>
                    <a:cubicBezTo>
                      <a:pt x="3531657" y="2425174"/>
                      <a:pt x="3558479" y="2424227"/>
                      <a:pt x="3569208" y="2419494"/>
                    </a:cubicBezTo>
                    <a:cubicBezTo>
                      <a:pt x="3592874" y="2409081"/>
                      <a:pt x="3602025" y="2396143"/>
                      <a:pt x="3610229" y="2368690"/>
                    </a:cubicBezTo>
                    <a:cubicBezTo>
                      <a:pt x="3615278" y="2352282"/>
                      <a:pt x="3617487" y="2335241"/>
                      <a:pt x="3619065" y="2318202"/>
                    </a:cubicBezTo>
                    <a:cubicBezTo>
                      <a:pt x="3620011" y="2309366"/>
                      <a:pt x="3621905" y="2304948"/>
                      <a:pt x="3630740" y="2304948"/>
                    </a:cubicBezTo>
                    <a:cubicBezTo>
                      <a:pt x="3642731" y="2304948"/>
                      <a:pt x="3649674" y="2299269"/>
                      <a:pt x="3651567" y="2286962"/>
                    </a:cubicBezTo>
                    <a:cubicBezTo>
                      <a:pt x="3657878" y="2247518"/>
                      <a:pt x="3667344" y="2208390"/>
                      <a:pt x="3670816" y="2168946"/>
                    </a:cubicBezTo>
                    <a:cubicBezTo>
                      <a:pt x="3680282" y="2061342"/>
                      <a:pt x="3664505" y="1957210"/>
                      <a:pt x="3625692" y="1855918"/>
                    </a:cubicBezTo>
                    <a:cubicBezTo>
                      <a:pt x="3548381" y="1652702"/>
                      <a:pt x="3472018" y="1450433"/>
                      <a:pt x="3395654" y="1248164"/>
                    </a:cubicBezTo>
                    <a:cubicBezTo>
                      <a:pt x="3376721" y="1197991"/>
                      <a:pt x="3359050" y="1147503"/>
                      <a:pt x="3342957" y="1096383"/>
                    </a:cubicBezTo>
                    <a:cubicBezTo>
                      <a:pt x="3336646" y="1075873"/>
                      <a:pt x="3333806" y="1053784"/>
                      <a:pt x="3333491" y="1032326"/>
                    </a:cubicBezTo>
                    <a:cubicBezTo>
                      <a:pt x="3332859" y="994776"/>
                      <a:pt x="3346113" y="960065"/>
                      <a:pt x="3364414" y="927879"/>
                    </a:cubicBezTo>
                    <a:cubicBezTo>
                      <a:pt x="3398178" y="868239"/>
                      <a:pt x="3444880" y="823746"/>
                      <a:pt x="3513039" y="805129"/>
                    </a:cubicBezTo>
                    <a:cubicBezTo>
                      <a:pt x="3547434" y="795662"/>
                      <a:pt x="3582145" y="794084"/>
                      <a:pt x="3617487" y="792507"/>
                    </a:cubicBezTo>
                    <a:cubicBezTo>
                      <a:pt x="3626954" y="792191"/>
                      <a:pt x="3636736" y="791244"/>
                      <a:pt x="3645887" y="788720"/>
                    </a:cubicBezTo>
                    <a:cubicBezTo>
                      <a:pt x="3680913" y="778938"/>
                      <a:pt x="3693851" y="741703"/>
                      <a:pt x="3672709" y="712356"/>
                    </a:cubicBezTo>
                    <a:cubicBezTo>
                      <a:pt x="3664505" y="700996"/>
                      <a:pt x="3655669" y="691214"/>
                      <a:pt x="3640207" y="689321"/>
                    </a:cubicBezTo>
                    <a:cubicBezTo>
                      <a:pt x="3553745" y="679854"/>
                      <a:pt x="3494106" y="633468"/>
                      <a:pt x="3457502" y="556158"/>
                    </a:cubicBezTo>
                    <a:cubicBezTo>
                      <a:pt x="3454978" y="550794"/>
                      <a:pt x="3452454" y="548585"/>
                      <a:pt x="3446458" y="548585"/>
                    </a:cubicBezTo>
                    <a:cubicBezTo>
                      <a:pt x="3425631" y="548269"/>
                      <a:pt x="3404806" y="547322"/>
                      <a:pt x="3384294" y="547007"/>
                    </a:cubicBezTo>
                    <a:cubicBezTo>
                      <a:pt x="3254918" y="544798"/>
                      <a:pt x="3125542" y="542274"/>
                      <a:pt x="2996166" y="540380"/>
                    </a:cubicBezTo>
                    <a:cubicBezTo>
                      <a:pt x="2916647" y="539118"/>
                      <a:pt x="2837127" y="539118"/>
                      <a:pt x="2757608" y="538803"/>
                    </a:cubicBezTo>
                    <a:cubicBezTo>
                      <a:pt x="2744040" y="538803"/>
                      <a:pt x="2744040" y="539434"/>
                      <a:pt x="2743724" y="552687"/>
                    </a:cubicBezTo>
                    <a:cubicBezTo>
                      <a:pt x="2743724" y="572251"/>
                      <a:pt x="2743724" y="591815"/>
                      <a:pt x="2743409" y="611064"/>
                    </a:cubicBezTo>
                    <a:cubicBezTo>
                      <a:pt x="2743093" y="624002"/>
                      <a:pt x="2738675" y="628735"/>
                      <a:pt x="2726053" y="630313"/>
                    </a:cubicBezTo>
                    <a:cubicBezTo>
                      <a:pt x="2721951" y="630944"/>
                      <a:pt x="2717849" y="631259"/>
                      <a:pt x="2713747" y="631259"/>
                    </a:cubicBezTo>
                    <a:cubicBezTo>
                      <a:pt x="2675249" y="632522"/>
                      <a:pt x="2636436" y="633784"/>
                      <a:pt x="2597939" y="635046"/>
                    </a:cubicBezTo>
                    <a:cubicBezTo>
                      <a:pt x="2583424" y="635677"/>
                      <a:pt x="2569224" y="637886"/>
                      <a:pt x="2557549" y="647984"/>
                    </a:cubicBezTo>
                    <a:cubicBezTo>
                      <a:pt x="2547451" y="656819"/>
                      <a:pt x="2536091" y="664708"/>
                      <a:pt x="2528202" y="675121"/>
                    </a:cubicBezTo>
                    <a:cubicBezTo>
                      <a:pt x="2521260" y="684588"/>
                      <a:pt x="2513056" y="686481"/>
                      <a:pt x="2502958" y="686796"/>
                    </a:cubicBezTo>
                    <a:cubicBezTo>
                      <a:pt x="2390621" y="690268"/>
                      <a:pt x="2278285" y="694054"/>
                      <a:pt x="2165633" y="696894"/>
                    </a:cubicBezTo>
                    <a:cubicBezTo>
                      <a:pt x="2149224" y="697210"/>
                      <a:pt x="2132500" y="695632"/>
                      <a:pt x="2116091" y="692792"/>
                    </a:cubicBezTo>
                    <a:cubicBezTo>
                      <a:pt x="2086745" y="687428"/>
                      <a:pt x="2069390" y="668494"/>
                      <a:pt x="2064972" y="639148"/>
                    </a:cubicBezTo>
                    <a:cubicBezTo>
                      <a:pt x="2064025" y="632522"/>
                      <a:pt x="2063394" y="625895"/>
                      <a:pt x="2063394" y="618953"/>
                    </a:cubicBezTo>
                    <a:cubicBezTo>
                      <a:pt x="2063394" y="580140"/>
                      <a:pt x="2073808" y="547322"/>
                      <a:pt x="2115460" y="529336"/>
                    </a:cubicBezTo>
                    <a:cubicBezTo>
                      <a:pt x="2117669" y="528389"/>
                      <a:pt x="2119878" y="526812"/>
                      <a:pt x="2122718" y="524918"/>
                    </a:cubicBezTo>
                    <a:cubicBezTo>
                      <a:pt x="2027106" y="523656"/>
                      <a:pt x="1933071" y="522394"/>
                      <a:pt x="1839037" y="521132"/>
                    </a:cubicBezTo>
                    <a:cubicBezTo>
                      <a:pt x="1839037" y="522078"/>
                      <a:pt x="1838721" y="523025"/>
                      <a:pt x="1838721" y="523972"/>
                    </a:cubicBezTo>
                    <a:cubicBezTo>
                      <a:pt x="1839037" y="529336"/>
                      <a:pt x="1839037" y="534701"/>
                      <a:pt x="1839352" y="540380"/>
                    </a:cubicBezTo>
                    <a:cubicBezTo>
                      <a:pt x="1840930" y="576669"/>
                      <a:pt x="1840299" y="612642"/>
                      <a:pt x="1829255" y="647668"/>
                    </a:cubicBezTo>
                    <a:cubicBezTo>
                      <a:pt x="1821997" y="671335"/>
                      <a:pt x="1810637" y="692161"/>
                      <a:pt x="1787602" y="705099"/>
                    </a:cubicBezTo>
                    <a:cubicBezTo>
                      <a:pt x="1766144" y="716774"/>
                      <a:pt x="1743424" y="725294"/>
                      <a:pt x="1719127" y="729081"/>
                    </a:cubicBezTo>
                    <a:cubicBezTo>
                      <a:pt x="1708398" y="730658"/>
                      <a:pt x="1699878" y="733498"/>
                      <a:pt x="1699247" y="746436"/>
                    </a:cubicBezTo>
                    <a:cubicBezTo>
                      <a:pt x="1699247" y="748960"/>
                      <a:pt x="1697038" y="751800"/>
                      <a:pt x="1695776" y="754325"/>
                    </a:cubicBezTo>
                    <a:cubicBezTo>
                      <a:pt x="1686310" y="771049"/>
                      <a:pt x="1672110" y="781462"/>
                      <a:pt x="1652230" y="780516"/>
                    </a:cubicBezTo>
                    <a:cubicBezTo>
                      <a:pt x="1632350" y="779884"/>
                      <a:pt x="1618466" y="768840"/>
                      <a:pt x="1610892" y="751169"/>
                    </a:cubicBezTo>
                    <a:cubicBezTo>
                      <a:pt x="1603004" y="733183"/>
                      <a:pt x="1606791" y="716774"/>
                      <a:pt x="1620044" y="702574"/>
                    </a:cubicBezTo>
                    <a:cubicBezTo>
                      <a:pt x="1625092" y="697210"/>
                      <a:pt x="1629510" y="692161"/>
                      <a:pt x="1625092" y="684272"/>
                    </a:cubicBezTo>
                    <a:cubicBezTo>
                      <a:pt x="1623830" y="682063"/>
                      <a:pt x="1623830" y="679223"/>
                      <a:pt x="1623830" y="676699"/>
                    </a:cubicBezTo>
                    <a:cubicBezTo>
                      <a:pt x="1623199" y="644828"/>
                      <a:pt x="1621306" y="612957"/>
                      <a:pt x="1622252" y="581087"/>
                    </a:cubicBezTo>
                    <a:cubicBezTo>
                      <a:pt x="1623199" y="554265"/>
                      <a:pt x="1638661" y="536278"/>
                      <a:pt x="1663274" y="526180"/>
                    </a:cubicBezTo>
                    <a:cubicBezTo>
                      <a:pt x="1665799" y="525234"/>
                      <a:pt x="1668639" y="524287"/>
                      <a:pt x="1671163" y="523341"/>
                    </a:cubicBezTo>
                    <a:cubicBezTo>
                      <a:pt x="1670847" y="522394"/>
                      <a:pt x="1670847" y="521447"/>
                      <a:pt x="1670532" y="520501"/>
                    </a:cubicBezTo>
                    <a:cubicBezTo>
                      <a:pt x="1254950" y="513874"/>
                      <a:pt x="839053" y="506932"/>
                      <a:pt x="423786" y="500305"/>
                    </a:cubicBezTo>
                    <a:close/>
                    <a:moveTo>
                      <a:pt x="405485" y="499990"/>
                    </a:moveTo>
                    <a:lnTo>
                      <a:pt x="142630" y="499990"/>
                    </a:lnTo>
                    <a:lnTo>
                      <a:pt x="142630" y="670073"/>
                    </a:lnTo>
                    <a:cubicBezTo>
                      <a:pt x="142630" y="686166"/>
                      <a:pt x="155568" y="699104"/>
                      <a:pt x="171661" y="699104"/>
                    </a:cubicBezTo>
                    <a:lnTo>
                      <a:pt x="405485" y="699104"/>
                    </a:lnTo>
                    <a:close/>
                    <a:moveTo>
                      <a:pt x="3008040" y="412796"/>
                    </a:moveTo>
                    <a:lnTo>
                      <a:pt x="3026499" y="420432"/>
                    </a:lnTo>
                    <a:cubicBezTo>
                      <a:pt x="3031350" y="425284"/>
                      <a:pt x="3034348" y="431990"/>
                      <a:pt x="3034348" y="439405"/>
                    </a:cubicBezTo>
                    <a:cubicBezTo>
                      <a:pt x="3034348" y="453605"/>
                      <a:pt x="3021410" y="466542"/>
                      <a:pt x="3007526" y="466227"/>
                    </a:cubicBezTo>
                    <a:lnTo>
                      <a:pt x="3007373" y="466157"/>
                    </a:lnTo>
                    <a:lnTo>
                      <a:pt x="3025828" y="458259"/>
                    </a:lnTo>
                    <a:cubicBezTo>
                      <a:pt x="3030798" y="453289"/>
                      <a:pt x="3034032" y="446504"/>
                      <a:pt x="3034032" y="439404"/>
                    </a:cubicBezTo>
                    <a:cubicBezTo>
                      <a:pt x="3034190" y="431989"/>
                      <a:pt x="3031271" y="425283"/>
                      <a:pt x="3026459" y="420432"/>
                    </a:cubicBezTo>
                    <a:close/>
                    <a:moveTo>
                      <a:pt x="3382401" y="170554"/>
                    </a:moveTo>
                    <a:cubicBezTo>
                      <a:pt x="3402912" y="170554"/>
                      <a:pt x="3419005" y="186647"/>
                      <a:pt x="3419005" y="207789"/>
                    </a:cubicBezTo>
                    <a:cubicBezTo>
                      <a:pt x="3419321" y="230193"/>
                      <a:pt x="3404806" y="245024"/>
                      <a:pt x="3383032" y="245340"/>
                    </a:cubicBezTo>
                    <a:cubicBezTo>
                      <a:pt x="3363153" y="245024"/>
                      <a:pt x="3346428" y="228615"/>
                      <a:pt x="3346428" y="208736"/>
                    </a:cubicBezTo>
                    <a:cubicBezTo>
                      <a:pt x="3346428" y="187278"/>
                      <a:pt x="3361891" y="170554"/>
                      <a:pt x="3382401" y="170554"/>
                    </a:cubicBezTo>
                    <a:close/>
                    <a:moveTo>
                      <a:pt x="3389891" y="144412"/>
                    </a:moveTo>
                    <a:cubicBezTo>
                      <a:pt x="3378772" y="142627"/>
                      <a:pt x="3367097" y="143890"/>
                      <a:pt x="3355895" y="149096"/>
                    </a:cubicBezTo>
                    <a:cubicBezTo>
                      <a:pt x="3348953" y="152567"/>
                      <a:pt x="3342010" y="155092"/>
                      <a:pt x="3334753" y="157932"/>
                    </a:cubicBezTo>
                    <a:cubicBezTo>
                      <a:pt x="3305406" y="168976"/>
                      <a:pt x="3276060" y="172447"/>
                      <a:pt x="3246714" y="157616"/>
                    </a:cubicBezTo>
                    <a:cubicBezTo>
                      <a:pt x="3239456" y="154145"/>
                      <a:pt x="3231883" y="151936"/>
                      <a:pt x="3224625" y="149096"/>
                    </a:cubicBezTo>
                    <a:cubicBezTo>
                      <a:pt x="3223994" y="149727"/>
                      <a:pt x="3223363" y="150674"/>
                      <a:pt x="3222732" y="151305"/>
                    </a:cubicBezTo>
                    <a:cubicBezTo>
                      <a:pt x="3290576" y="218202"/>
                      <a:pt x="3359366" y="284469"/>
                      <a:pt x="3400072" y="372823"/>
                    </a:cubicBezTo>
                    <a:cubicBezTo>
                      <a:pt x="3401019" y="372508"/>
                      <a:pt x="3401965" y="371877"/>
                      <a:pt x="3402597" y="371561"/>
                    </a:cubicBezTo>
                    <a:cubicBezTo>
                      <a:pt x="3403228" y="369983"/>
                      <a:pt x="3403859" y="368405"/>
                      <a:pt x="3404490" y="366512"/>
                    </a:cubicBezTo>
                    <a:cubicBezTo>
                      <a:pt x="3416165" y="330539"/>
                      <a:pt x="3427841" y="294251"/>
                      <a:pt x="3438885" y="257962"/>
                    </a:cubicBezTo>
                    <a:cubicBezTo>
                      <a:pt x="3442672" y="245024"/>
                      <a:pt x="3445512" y="231771"/>
                      <a:pt x="3447090" y="218518"/>
                    </a:cubicBezTo>
                    <a:cubicBezTo>
                      <a:pt x="3451586" y="182545"/>
                      <a:pt x="3423246" y="149767"/>
                      <a:pt x="3389891" y="144412"/>
                    </a:cubicBezTo>
                    <a:close/>
                    <a:moveTo>
                      <a:pt x="132532" y="96399"/>
                    </a:moveTo>
                    <a:lnTo>
                      <a:pt x="33449" y="96399"/>
                    </a:lnTo>
                    <a:cubicBezTo>
                      <a:pt x="15147" y="96399"/>
                      <a:pt x="0" y="111546"/>
                      <a:pt x="0" y="129848"/>
                    </a:cubicBezTo>
                    <a:lnTo>
                      <a:pt x="0" y="310344"/>
                    </a:lnTo>
                    <a:cubicBezTo>
                      <a:pt x="0" y="328962"/>
                      <a:pt x="15147" y="344108"/>
                      <a:pt x="33449" y="344108"/>
                    </a:cubicBezTo>
                    <a:lnTo>
                      <a:pt x="132532" y="344108"/>
                    </a:lnTo>
                    <a:close/>
                    <a:moveTo>
                      <a:pt x="404222" y="83832"/>
                    </a:moveTo>
                    <a:cubicBezTo>
                      <a:pt x="428835" y="109707"/>
                      <a:pt x="451239" y="133374"/>
                      <a:pt x="473959" y="156409"/>
                    </a:cubicBezTo>
                    <a:cubicBezTo>
                      <a:pt x="484688" y="167138"/>
                      <a:pt x="497941" y="174395"/>
                      <a:pt x="512772" y="175973"/>
                    </a:cubicBezTo>
                    <a:cubicBezTo>
                      <a:pt x="536123" y="178498"/>
                      <a:pt x="559158" y="181022"/>
                      <a:pt x="582509" y="181337"/>
                    </a:cubicBezTo>
                    <a:cubicBezTo>
                      <a:pt x="795822" y="184809"/>
                      <a:pt x="1009451" y="187649"/>
                      <a:pt x="1222764" y="191120"/>
                    </a:cubicBezTo>
                    <a:cubicBezTo>
                      <a:pt x="1365709" y="193644"/>
                      <a:pt x="1508339" y="196484"/>
                      <a:pt x="1651283" y="198377"/>
                    </a:cubicBezTo>
                    <a:cubicBezTo>
                      <a:pt x="1663590" y="198377"/>
                      <a:pt x="1672741" y="203426"/>
                      <a:pt x="1681892" y="209737"/>
                    </a:cubicBezTo>
                    <a:cubicBezTo>
                      <a:pt x="1702403" y="224253"/>
                      <a:pt x="1724807" y="231195"/>
                      <a:pt x="1750682" y="231195"/>
                    </a:cubicBezTo>
                    <a:cubicBezTo>
                      <a:pt x="1851975" y="230879"/>
                      <a:pt x="1953267" y="232141"/>
                      <a:pt x="2054559" y="232457"/>
                    </a:cubicBezTo>
                    <a:cubicBezTo>
                      <a:pt x="2057714" y="232457"/>
                      <a:pt x="2061501" y="231195"/>
                      <a:pt x="2064025" y="229302"/>
                    </a:cubicBezTo>
                    <a:cubicBezTo>
                      <a:pt x="2076963" y="218573"/>
                      <a:pt x="2086114" y="205004"/>
                      <a:pt x="2087376" y="187964"/>
                    </a:cubicBezTo>
                    <a:cubicBezTo>
                      <a:pt x="2089270" y="166191"/>
                      <a:pt x="2089901" y="144103"/>
                      <a:pt x="2090847" y="122014"/>
                    </a:cubicBezTo>
                    <a:cubicBezTo>
                      <a:pt x="2091163" y="116334"/>
                      <a:pt x="2090847" y="110654"/>
                      <a:pt x="2090847" y="104028"/>
                    </a:cubicBezTo>
                    <a:cubicBezTo>
                      <a:pt x="1528849" y="101503"/>
                      <a:pt x="968113" y="84147"/>
                      <a:pt x="404222" y="83832"/>
                    </a:cubicBezTo>
                    <a:close/>
                    <a:moveTo>
                      <a:pt x="168505" y="59479"/>
                    </a:moveTo>
                    <a:cubicBezTo>
                      <a:pt x="162509" y="59164"/>
                      <a:pt x="160301" y="61688"/>
                      <a:pt x="157776" y="66421"/>
                    </a:cubicBezTo>
                    <a:cubicBezTo>
                      <a:pt x="151780" y="79359"/>
                      <a:pt x="158092" y="310028"/>
                      <a:pt x="155252" y="350103"/>
                    </a:cubicBezTo>
                    <a:cubicBezTo>
                      <a:pt x="154621" y="357992"/>
                      <a:pt x="137581" y="362726"/>
                      <a:pt x="137265" y="370614"/>
                    </a:cubicBezTo>
                    <a:cubicBezTo>
                      <a:pt x="135687" y="404379"/>
                      <a:pt x="135687" y="428045"/>
                      <a:pt x="135056" y="461809"/>
                    </a:cubicBezTo>
                    <a:cubicBezTo>
                      <a:pt x="134741" y="470013"/>
                      <a:pt x="137896" y="474431"/>
                      <a:pt x="147363" y="474431"/>
                    </a:cubicBezTo>
                    <a:cubicBezTo>
                      <a:pt x="185229" y="474431"/>
                      <a:pt x="223411" y="474116"/>
                      <a:pt x="261277" y="475062"/>
                    </a:cubicBezTo>
                    <a:cubicBezTo>
                      <a:pt x="337010" y="476955"/>
                      <a:pt x="412742" y="479795"/>
                      <a:pt x="488475" y="481373"/>
                    </a:cubicBezTo>
                    <a:cubicBezTo>
                      <a:pt x="637099" y="484844"/>
                      <a:pt x="785725" y="488315"/>
                      <a:pt x="934034" y="490524"/>
                    </a:cubicBezTo>
                    <a:cubicBezTo>
                      <a:pt x="1209196" y="494627"/>
                      <a:pt x="1484357" y="498097"/>
                      <a:pt x="1759518" y="501884"/>
                    </a:cubicBezTo>
                    <a:cubicBezTo>
                      <a:pt x="1838406" y="502831"/>
                      <a:pt x="2031840" y="505987"/>
                      <a:pt x="2178255" y="508195"/>
                    </a:cubicBezTo>
                    <a:lnTo>
                      <a:pt x="2136603" y="294251"/>
                    </a:lnTo>
                    <a:cubicBezTo>
                      <a:pt x="2135656" y="289517"/>
                      <a:pt x="2138496" y="285100"/>
                      <a:pt x="2142914" y="284153"/>
                    </a:cubicBezTo>
                    <a:lnTo>
                      <a:pt x="2159638" y="280366"/>
                    </a:lnTo>
                    <a:cubicBezTo>
                      <a:pt x="2164055" y="279420"/>
                      <a:pt x="2168158" y="282260"/>
                      <a:pt x="2169105" y="286993"/>
                    </a:cubicBezTo>
                    <a:lnTo>
                      <a:pt x="2212335" y="508826"/>
                    </a:lnTo>
                    <a:cubicBezTo>
                      <a:pt x="2221170" y="508826"/>
                      <a:pt x="2229690" y="509142"/>
                      <a:pt x="2237895" y="509142"/>
                    </a:cubicBezTo>
                    <a:lnTo>
                      <a:pt x="2195926" y="294251"/>
                    </a:lnTo>
                    <a:cubicBezTo>
                      <a:pt x="2194980" y="289517"/>
                      <a:pt x="2197820" y="285100"/>
                      <a:pt x="2202237" y="284153"/>
                    </a:cubicBezTo>
                    <a:lnTo>
                      <a:pt x="2218962" y="280366"/>
                    </a:lnTo>
                    <a:cubicBezTo>
                      <a:pt x="2223379" y="279420"/>
                      <a:pt x="2227482" y="282260"/>
                      <a:pt x="2228428" y="286993"/>
                    </a:cubicBezTo>
                    <a:lnTo>
                      <a:pt x="2271975" y="509773"/>
                    </a:lnTo>
                    <a:cubicBezTo>
                      <a:pt x="2283019" y="510089"/>
                      <a:pt x="2292801" y="510089"/>
                      <a:pt x="2302267" y="510089"/>
                    </a:cubicBezTo>
                    <a:lnTo>
                      <a:pt x="2260299" y="294251"/>
                    </a:lnTo>
                    <a:cubicBezTo>
                      <a:pt x="2259352" y="289517"/>
                      <a:pt x="2262192" y="285100"/>
                      <a:pt x="2266610" y="284153"/>
                    </a:cubicBezTo>
                    <a:lnTo>
                      <a:pt x="2283334" y="280366"/>
                    </a:lnTo>
                    <a:cubicBezTo>
                      <a:pt x="2287752" y="279420"/>
                      <a:pt x="2291854" y="282260"/>
                      <a:pt x="2292801" y="286993"/>
                    </a:cubicBezTo>
                    <a:lnTo>
                      <a:pt x="2336347" y="510720"/>
                    </a:lnTo>
                    <a:cubicBezTo>
                      <a:pt x="2350862" y="511035"/>
                      <a:pt x="2359698" y="511035"/>
                      <a:pt x="2361276" y="511035"/>
                    </a:cubicBezTo>
                    <a:cubicBezTo>
                      <a:pt x="2363169" y="511035"/>
                      <a:pt x="2364747" y="510404"/>
                      <a:pt x="2366324" y="509773"/>
                    </a:cubicBezTo>
                    <a:lnTo>
                      <a:pt x="2324356" y="294566"/>
                    </a:lnTo>
                    <a:cubicBezTo>
                      <a:pt x="2323409" y="289833"/>
                      <a:pt x="2326249" y="285415"/>
                      <a:pt x="2330667" y="284468"/>
                    </a:cubicBezTo>
                    <a:lnTo>
                      <a:pt x="2347391" y="280682"/>
                    </a:lnTo>
                    <a:cubicBezTo>
                      <a:pt x="2351809" y="279735"/>
                      <a:pt x="2355911" y="282575"/>
                      <a:pt x="2356858" y="287308"/>
                    </a:cubicBezTo>
                    <a:lnTo>
                      <a:pt x="2396933" y="493680"/>
                    </a:lnTo>
                    <a:lnTo>
                      <a:pt x="2425332" y="493680"/>
                    </a:lnTo>
                    <a:lnTo>
                      <a:pt x="2386520" y="294566"/>
                    </a:lnTo>
                    <a:cubicBezTo>
                      <a:pt x="2385573" y="289833"/>
                      <a:pt x="2388413" y="285415"/>
                      <a:pt x="2392831" y="284468"/>
                    </a:cubicBezTo>
                    <a:lnTo>
                      <a:pt x="2409555" y="280682"/>
                    </a:lnTo>
                    <a:cubicBezTo>
                      <a:pt x="2413973" y="279735"/>
                      <a:pt x="2418075" y="282575"/>
                      <a:pt x="2419021" y="287308"/>
                    </a:cubicBezTo>
                    <a:lnTo>
                      <a:pt x="2459097" y="493680"/>
                    </a:lnTo>
                    <a:lnTo>
                      <a:pt x="2490652" y="493680"/>
                    </a:lnTo>
                    <a:lnTo>
                      <a:pt x="2451839" y="294566"/>
                    </a:lnTo>
                    <a:cubicBezTo>
                      <a:pt x="2450893" y="289833"/>
                      <a:pt x="2453732" y="285415"/>
                      <a:pt x="2458150" y="284468"/>
                    </a:cubicBezTo>
                    <a:lnTo>
                      <a:pt x="2474874" y="280682"/>
                    </a:lnTo>
                    <a:cubicBezTo>
                      <a:pt x="2479292" y="279735"/>
                      <a:pt x="2483394" y="282575"/>
                      <a:pt x="2484341" y="287308"/>
                    </a:cubicBezTo>
                    <a:lnTo>
                      <a:pt x="2524416" y="493680"/>
                    </a:lnTo>
                    <a:lnTo>
                      <a:pt x="2551869" y="493680"/>
                    </a:lnTo>
                    <a:lnTo>
                      <a:pt x="2513056" y="294566"/>
                    </a:lnTo>
                    <a:cubicBezTo>
                      <a:pt x="2512109" y="289833"/>
                      <a:pt x="2514949" y="285415"/>
                      <a:pt x="2519367" y="284468"/>
                    </a:cubicBezTo>
                    <a:lnTo>
                      <a:pt x="2536092" y="280682"/>
                    </a:lnTo>
                    <a:cubicBezTo>
                      <a:pt x="2540509" y="279735"/>
                      <a:pt x="2544611" y="282575"/>
                      <a:pt x="2545558" y="287308"/>
                    </a:cubicBezTo>
                    <a:lnTo>
                      <a:pt x="2585633" y="493680"/>
                    </a:lnTo>
                    <a:lnTo>
                      <a:pt x="2615294" y="493680"/>
                    </a:lnTo>
                    <a:lnTo>
                      <a:pt x="2576482" y="294566"/>
                    </a:lnTo>
                    <a:cubicBezTo>
                      <a:pt x="2575535" y="289833"/>
                      <a:pt x="2578375" y="285415"/>
                      <a:pt x="2582793" y="284468"/>
                    </a:cubicBezTo>
                    <a:lnTo>
                      <a:pt x="2599517" y="280682"/>
                    </a:lnTo>
                    <a:cubicBezTo>
                      <a:pt x="2603935" y="279735"/>
                      <a:pt x="2608037" y="282575"/>
                      <a:pt x="2608984" y="287308"/>
                    </a:cubicBezTo>
                    <a:lnTo>
                      <a:pt x="2649059" y="493680"/>
                    </a:lnTo>
                    <a:lnTo>
                      <a:pt x="2685347" y="493680"/>
                    </a:lnTo>
                    <a:lnTo>
                      <a:pt x="2646535" y="294566"/>
                    </a:lnTo>
                    <a:cubicBezTo>
                      <a:pt x="2645588" y="289833"/>
                      <a:pt x="2648428" y="285415"/>
                      <a:pt x="2652846" y="284468"/>
                    </a:cubicBezTo>
                    <a:lnTo>
                      <a:pt x="2669570" y="280682"/>
                    </a:lnTo>
                    <a:cubicBezTo>
                      <a:pt x="2673988" y="279735"/>
                      <a:pt x="2678089" y="282575"/>
                      <a:pt x="2679036" y="287308"/>
                    </a:cubicBezTo>
                    <a:lnTo>
                      <a:pt x="2722583" y="511035"/>
                    </a:lnTo>
                    <a:cubicBezTo>
                      <a:pt x="2726684" y="515138"/>
                      <a:pt x="2732049" y="517977"/>
                      <a:pt x="2738360" y="517977"/>
                    </a:cubicBezTo>
                    <a:lnTo>
                      <a:pt x="2748458" y="517977"/>
                    </a:lnTo>
                    <a:lnTo>
                      <a:pt x="2705227" y="294882"/>
                    </a:lnTo>
                    <a:cubicBezTo>
                      <a:pt x="2704281" y="290149"/>
                      <a:pt x="2707121" y="285731"/>
                      <a:pt x="2711538" y="284784"/>
                    </a:cubicBezTo>
                    <a:lnTo>
                      <a:pt x="2728262" y="280998"/>
                    </a:lnTo>
                    <a:cubicBezTo>
                      <a:pt x="2732680" y="280051"/>
                      <a:pt x="2736782" y="282891"/>
                      <a:pt x="2737729" y="287624"/>
                    </a:cubicBezTo>
                    <a:lnTo>
                      <a:pt x="2782537" y="518293"/>
                    </a:lnTo>
                    <a:lnTo>
                      <a:pt x="2782853" y="518293"/>
                    </a:lnTo>
                    <a:cubicBezTo>
                      <a:pt x="2782853" y="518608"/>
                      <a:pt x="2782853" y="518924"/>
                      <a:pt x="2782853" y="519239"/>
                    </a:cubicBezTo>
                    <a:cubicBezTo>
                      <a:pt x="3003108" y="523026"/>
                      <a:pt x="3224310" y="526813"/>
                      <a:pt x="3446774" y="530915"/>
                    </a:cubicBezTo>
                    <a:cubicBezTo>
                      <a:pt x="3446459" y="526182"/>
                      <a:pt x="3446459" y="524920"/>
                      <a:pt x="3446459" y="523657"/>
                    </a:cubicBezTo>
                    <a:cubicBezTo>
                      <a:pt x="3434783" y="479164"/>
                      <a:pt x="3419952" y="435618"/>
                      <a:pt x="3400703" y="393650"/>
                    </a:cubicBezTo>
                    <a:cubicBezTo>
                      <a:pt x="3399442" y="390810"/>
                      <a:pt x="3397548" y="387023"/>
                      <a:pt x="3395024" y="386076"/>
                    </a:cubicBezTo>
                    <a:cubicBezTo>
                      <a:pt x="3383979" y="381343"/>
                      <a:pt x="3379246" y="371561"/>
                      <a:pt x="3373882" y="362095"/>
                    </a:cubicBezTo>
                    <a:cubicBezTo>
                      <a:pt x="3343589" y="307819"/>
                      <a:pt x="3305407" y="259540"/>
                      <a:pt x="3261545" y="215994"/>
                    </a:cubicBezTo>
                    <a:cubicBezTo>
                      <a:pt x="3239772" y="194220"/>
                      <a:pt x="3217684" y="173079"/>
                      <a:pt x="3195279" y="151937"/>
                    </a:cubicBezTo>
                    <a:cubicBezTo>
                      <a:pt x="3182657" y="139946"/>
                      <a:pt x="3169404" y="128270"/>
                      <a:pt x="3156151" y="116910"/>
                    </a:cubicBezTo>
                    <a:cubicBezTo>
                      <a:pt x="3153626" y="114701"/>
                      <a:pt x="3149524" y="113123"/>
                      <a:pt x="3145738" y="112808"/>
                    </a:cubicBezTo>
                    <a:cubicBezTo>
                      <a:pt x="3125227" y="112177"/>
                      <a:pt x="3104716" y="111862"/>
                      <a:pt x="3084521" y="111546"/>
                    </a:cubicBezTo>
                    <a:cubicBezTo>
                      <a:pt x="3076632" y="111546"/>
                      <a:pt x="3068743" y="111546"/>
                      <a:pt x="3063694" y="120066"/>
                    </a:cubicBezTo>
                    <a:cubicBezTo>
                      <a:pt x="3062432" y="122275"/>
                      <a:pt x="3058330" y="123852"/>
                      <a:pt x="3055490" y="124168"/>
                    </a:cubicBezTo>
                    <a:cubicBezTo>
                      <a:pt x="3019832" y="131110"/>
                      <a:pt x="2984175" y="138052"/>
                      <a:pt x="2948202" y="144363"/>
                    </a:cubicBezTo>
                    <a:cubicBezTo>
                      <a:pt x="2933056" y="146888"/>
                      <a:pt x="2929900" y="143416"/>
                      <a:pt x="2928007" y="127955"/>
                    </a:cubicBezTo>
                    <a:cubicBezTo>
                      <a:pt x="2927691" y="124483"/>
                      <a:pt x="2927060" y="121013"/>
                      <a:pt x="2926745" y="117541"/>
                    </a:cubicBezTo>
                    <a:cubicBezTo>
                      <a:pt x="2926429" y="110915"/>
                      <a:pt x="2922958" y="108706"/>
                      <a:pt x="2916332" y="108706"/>
                    </a:cubicBezTo>
                    <a:cubicBezTo>
                      <a:pt x="2858901" y="107759"/>
                      <a:pt x="2801470" y="106181"/>
                      <a:pt x="2743725" y="104919"/>
                    </a:cubicBezTo>
                    <a:cubicBezTo>
                      <a:pt x="2600779" y="102395"/>
                      <a:pt x="2458150" y="99870"/>
                      <a:pt x="2315205" y="97977"/>
                    </a:cubicBezTo>
                    <a:cubicBezTo>
                      <a:pt x="2247046" y="97030"/>
                      <a:pt x="2179202" y="97030"/>
                      <a:pt x="2111043" y="96715"/>
                    </a:cubicBezTo>
                    <a:cubicBezTo>
                      <a:pt x="2106941" y="96715"/>
                      <a:pt x="2100314" y="98924"/>
                      <a:pt x="2099368" y="101764"/>
                    </a:cubicBezTo>
                    <a:cubicBezTo>
                      <a:pt x="2097474" y="106813"/>
                      <a:pt x="2096843" y="116279"/>
                      <a:pt x="2099683" y="118488"/>
                    </a:cubicBezTo>
                    <a:cubicBezTo>
                      <a:pt x="2107572" y="124799"/>
                      <a:pt x="2106310" y="132372"/>
                      <a:pt x="2105994" y="140261"/>
                    </a:cubicBezTo>
                    <a:cubicBezTo>
                      <a:pt x="2105363" y="152883"/>
                      <a:pt x="2104732" y="165821"/>
                      <a:pt x="2103154" y="178443"/>
                    </a:cubicBezTo>
                    <a:cubicBezTo>
                      <a:pt x="2100945" y="196745"/>
                      <a:pt x="2099052" y="215362"/>
                      <a:pt x="2094319" y="233034"/>
                    </a:cubicBezTo>
                    <a:cubicBezTo>
                      <a:pt x="2088323" y="254806"/>
                      <a:pt x="2066866" y="268375"/>
                      <a:pt x="2044777" y="268060"/>
                    </a:cubicBezTo>
                    <a:cubicBezTo>
                      <a:pt x="1947587" y="267429"/>
                      <a:pt x="1850397" y="265851"/>
                      <a:pt x="1753207" y="266798"/>
                    </a:cubicBezTo>
                    <a:cubicBezTo>
                      <a:pt x="1724176" y="267113"/>
                      <a:pt x="1698616" y="263011"/>
                      <a:pt x="1676213" y="244078"/>
                    </a:cubicBezTo>
                    <a:cubicBezTo>
                      <a:pt x="1667377" y="236820"/>
                      <a:pt x="1656964" y="234927"/>
                      <a:pt x="1645919" y="234611"/>
                    </a:cubicBezTo>
                    <a:cubicBezTo>
                      <a:pt x="1621622" y="233980"/>
                      <a:pt x="1597324" y="232403"/>
                      <a:pt x="1573027" y="232087"/>
                    </a:cubicBezTo>
                    <a:cubicBezTo>
                      <a:pt x="1361292" y="228616"/>
                      <a:pt x="669917" y="216309"/>
                      <a:pt x="535808" y="213785"/>
                    </a:cubicBezTo>
                    <a:cubicBezTo>
                      <a:pt x="508039" y="213154"/>
                      <a:pt x="483741" y="206211"/>
                      <a:pt x="463862" y="185701"/>
                    </a:cubicBezTo>
                    <a:cubicBezTo>
                      <a:pt x="443351" y="164243"/>
                      <a:pt x="394125" y="113123"/>
                      <a:pt x="391285" y="108075"/>
                    </a:cubicBezTo>
                    <a:cubicBezTo>
                      <a:pt x="385289" y="98293"/>
                      <a:pt x="380240" y="81884"/>
                      <a:pt x="374245" y="71786"/>
                    </a:cubicBezTo>
                    <a:cubicBezTo>
                      <a:pt x="369827" y="64212"/>
                      <a:pt x="363201" y="61057"/>
                      <a:pt x="354365" y="60742"/>
                    </a:cubicBezTo>
                    <a:cubicBezTo>
                      <a:pt x="292517" y="58533"/>
                      <a:pt x="230353" y="62319"/>
                      <a:pt x="168505" y="59479"/>
                    </a:cubicBezTo>
                    <a:close/>
                    <a:moveTo>
                      <a:pt x="2995140" y="27490"/>
                    </a:moveTo>
                    <a:cubicBezTo>
                      <a:pt x="2982675" y="28791"/>
                      <a:pt x="2970763" y="32657"/>
                      <a:pt x="2969028" y="37390"/>
                    </a:cubicBezTo>
                    <a:cubicBezTo>
                      <a:pt x="2956721" y="62003"/>
                      <a:pt x="2936210" y="73994"/>
                      <a:pt x="2941259" y="114386"/>
                    </a:cubicBezTo>
                    <a:cubicBezTo>
                      <a:pt x="2941259" y="128901"/>
                      <a:pt x="2940628" y="129848"/>
                      <a:pt x="2954512" y="127323"/>
                    </a:cubicBezTo>
                    <a:cubicBezTo>
                      <a:pt x="2983228" y="121959"/>
                      <a:pt x="3011627" y="116279"/>
                      <a:pt x="3040027" y="110599"/>
                    </a:cubicBezTo>
                    <a:cubicBezTo>
                      <a:pt x="3046654" y="109337"/>
                      <a:pt x="3052649" y="106812"/>
                      <a:pt x="3060538" y="104604"/>
                    </a:cubicBezTo>
                    <a:cubicBezTo>
                      <a:pt x="3050440" y="78727"/>
                      <a:pt x="3041289" y="54115"/>
                      <a:pt x="3024565" y="32972"/>
                    </a:cubicBezTo>
                    <a:cubicBezTo>
                      <a:pt x="3020621" y="27450"/>
                      <a:pt x="3007604" y="26188"/>
                      <a:pt x="2995140" y="27490"/>
                    </a:cubicBezTo>
                    <a:close/>
                    <a:moveTo>
                      <a:pt x="276345" y="589"/>
                    </a:moveTo>
                    <a:cubicBezTo>
                      <a:pt x="271454" y="-476"/>
                      <a:pt x="266326" y="-160"/>
                      <a:pt x="260962" y="2049"/>
                    </a:cubicBezTo>
                    <a:cubicBezTo>
                      <a:pt x="231931" y="14040"/>
                      <a:pt x="176710" y="44648"/>
                      <a:pt x="177026" y="45595"/>
                    </a:cubicBezTo>
                    <a:cubicBezTo>
                      <a:pt x="226567" y="45595"/>
                      <a:pt x="276109" y="45595"/>
                      <a:pt x="325966" y="45595"/>
                    </a:cubicBezTo>
                    <a:cubicBezTo>
                      <a:pt x="328175" y="38337"/>
                      <a:pt x="325650" y="32342"/>
                      <a:pt x="319024" y="27924"/>
                    </a:cubicBezTo>
                    <a:cubicBezTo>
                      <a:pt x="309557" y="20982"/>
                      <a:pt x="299775" y="14355"/>
                      <a:pt x="290309" y="7413"/>
                    </a:cubicBezTo>
                    <a:cubicBezTo>
                      <a:pt x="285891" y="4100"/>
                      <a:pt x="281236" y="1654"/>
                      <a:pt x="276345" y="589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892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xmlns="" id="{86FE979E-398A-456E-AFA0-F199F3152F78}"/>
                </a:ext>
              </a:extLst>
            </p:cNvPr>
            <p:cNvGrpSpPr/>
            <p:nvPr/>
          </p:nvGrpSpPr>
          <p:grpSpPr>
            <a:xfrm>
              <a:off x="5537" y="4873128"/>
              <a:ext cx="2340197" cy="1577653"/>
              <a:chOff x="4137435" y="2131665"/>
              <a:chExt cx="2781177" cy="1874941"/>
            </a:xfrm>
          </p:grpSpPr>
          <p:sp>
            <p:nvSpPr>
              <p:cNvPr id="342" name="Rectangle: Rounded Corners 341">
                <a:extLst>
                  <a:ext uri="{FF2B5EF4-FFF2-40B4-BE49-F238E27FC236}">
                    <a16:creationId xmlns:a16="http://schemas.microsoft.com/office/drawing/2014/main" xmlns="" id="{CE87ED21-C859-43DB-AF2B-D31AE08194C3}"/>
                  </a:ext>
                </a:extLst>
              </p:cNvPr>
              <p:cNvSpPr/>
              <p:nvPr/>
            </p:nvSpPr>
            <p:spPr>
              <a:xfrm>
                <a:off x="6300355" y="2272082"/>
                <a:ext cx="618257" cy="437121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Rectangle: Rounded Corners 20">
                <a:extLst>
                  <a:ext uri="{FF2B5EF4-FFF2-40B4-BE49-F238E27FC236}">
                    <a16:creationId xmlns:a16="http://schemas.microsoft.com/office/drawing/2014/main" xmlns="" id="{A9733ECB-45C2-48AA-BEC3-E106A5D804F1}"/>
                  </a:ext>
                </a:extLst>
              </p:cNvPr>
              <p:cNvSpPr/>
              <p:nvPr/>
            </p:nvSpPr>
            <p:spPr>
              <a:xfrm>
                <a:off x="6363203" y="2323997"/>
                <a:ext cx="299292" cy="333291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Rectangle: Rounded Corners 343">
                <a:extLst>
                  <a:ext uri="{FF2B5EF4-FFF2-40B4-BE49-F238E27FC236}">
                    <a16:creationId xmlns:a16="http://schemas.microsoft.com/office/drawing/2014/main" xmlns="" id="{3B77B08A-3BC9-4842-B8D3-F263969A777A}"/>
                  </a:ext>
                </a:extLst>
              </p:cNvPr>
              <p:cNvSpPr/>
              <p:nvPr/>
            </p:nvSpPr>
            <p:spPr>
              <a:xfrm>
                <a:off x="5815654" y="2926309"/>
                <a:ext cx="730001" cy="36009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Rectangle: Rounded Corners 20">
                <a:extLst>
                  <a:ext uri="{FF2B5EF4-FFF2-40B4-BE49-F238E27FC236}">
                    <a16:creationId xmlns:a16="http://schemas.microsoft.com/office/drawing/2014/main" xmlns="" id="{A7182232-6FEC-4EA5-85E5-2C1A0BA9475B}"/>
                  </a:ext>
                </a:extLst>
              </p:cNvPr>
              <p:cNvSpPr/>
              <p:nvPr/>
            </p:nvSpPr>
            <p:spPr>
              <a:xfrm>
                <a:off x="5851343" y="2970668"/>
                <a:ext cx="273440" cy="274564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Rectangle: Rounded Corners 345">
                <a:extLst>
                  <a:ext uri="{FF2B5EF4-FFF2-40B4-BE49-F238E27FC236}">
                    <a16:creationId xmlns:a16="http://schemas.microsoft.com/office/drawing/2014/main" xmlns="" id="{A225F39D-EBB0-4047-8542-513CDC2A2FD3}"/>
                  </a:ext>
                </a:extLst>
              </p:cNvPr>
              <p:cNvSpPr/>
              <p:nvPr/>
            </p:nvSpPr>
            <p:spPr>
              <a:xfrm>
                <a:off x="5734171" y="3286408"/>
                <a:ext cx="730001" cy="36009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Rectangle: Rounded Corners 20">
                <a:extLst>
                  <a:ext uri="{FF2B5EF4-FFF2-40B4-BE49-F238E27FC236}">
                    <a16:creationId xmlns:a16="http://schemas.microsoft.com/office/drawing/2014/main" xmlns="" id="{7B813956-69A2-40D3-BFD6-D8D213E0538F}"/>
                  </a:ext>
                </a:extLst>
              </p:cNvPr>
              <p:cNvSpPr/>
              <p:nvPr/>
            </p:nvSpPr>
            <p:spPr>
              <a:xfrm>
                <a:off x="5769860" y="3330767"/>
                <a:ext cx="273440" cy="274564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Rectangle: Rounded Corners 347">
                <a:extLst>
                  <a:ext uri="{FF2B5EF4-FFF2-40B4-BE49-F238E27FC236}">
                    <a16:creationId xmlns:a16="http://schemas.microsoft.com/office/drawing/2014/main" xmlns="" id="{358C62F8-3C49-4C6F-B59E-CF2BEF001032}"/>
                  </a:ext>
                </a:extLst>
              </p:cNvPr>
              <p:cNvSpPr/>
              <p:nvPr/>
            </p:nvSpPr>
            <p:spPr>
              <a:xfrm>
                <a:off x="5652688" y="3646507"/>
                <a:ext cx="730001" cy="36009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Rectangle: Rounded Corners 20">
                <a:extLst>
                  <a:ext uri="{FF2B5EF4-FFF2-40B4-BE49-F238E27FC236}">
                    <a16:creationId xmlns:a16="http://schemas.microsoft.com/office/drawing/2014/main" xmlns="" id="{9135A76C-AE1B-4F09-82BB-1BBB7F049A8F}"/>
                  </a:ext>
                </a:extLst>
              </p:cNvPr>
              <p:cNvSpPr/>
              <p:nvPr/>
            </p:nvSpPr>
            <p:spPr>
              <a:xfrm>
                <a:off x="5688377" y="3690866"/>
                <a:ext cx="273440" cy="274564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xmlns="" id="{B05E09D3-D301-4B88-B6EA-5334B136BA43}"/>
                  </a:ext>
                </a:extLst>
              </p:cNvPr>
              <p:cNvSpPr/>
              <p:nvPr/>
            </p:nvSpPr>
            <p:spPr>
              <a:xfrm>
                <a:off x="4137435" y="2131665"/>
                <a:ext cx="1955548" cy="1374425"/>
              </a:xfrm>
              <a:custGeom>
                <a:avLst/>
                <a:gdLst>
                  <a:gd name="connsiteX0" fmla="*/ 0 w 1837853"/>
                  <a:gd name="connsiteY0" fmla="*/ 516047 h 1267485"/>
                  <a:gd name="connsiteX1" fmla="*/ 316871 w 1837853"/>
                  <a:gd name="connsiteY1" fmla="*/ 488887 h 1267485"/>
                  <a:gd name="connsiteX2" fmla="*/ 642796 w 1837853"/>
                  <a:gd name="connsiteY2" fmla="*/ 117695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316871 w 1837853"/>
                  <a:gd name="connsiteY1" fmla="*/ 488887 h 1267485"/>
                  <a:gd name="connsiteX2" fmla="*/ 642796 w 1837853"/>
                  <a:gd name="connsiteY2" fmla="*/ 117695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42796 w 1837853"/>
                  <a:gd name="connsiteY2" fmla="*/ 117695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31271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213164 w 1837853"/>
                  <a:gd name="connsiteY7" fmla="*/ 552261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31271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213164 w 1837853"/>
                  <a:gd name="connsiteY7" fmla="*/ 552261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67485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213164 w 1837853"/>
                  <a:gd name="connsiteY7" fmla="*/ 552261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97940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97940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61727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61727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195057 w 1837853"/>
                  <a:gd name="connsiteY7" fmla="*/ 479834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95057 w 1837853"/>
                  <a:gd name="connsiteY6" fmla="*/ 479834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95057 w 1837853"/>
                  <a:gd name="connsiteY6" fmla="*/ 479834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86003 w 1837853"/>
                  <a:gd name="connsiteY6" fmla="*/ 497941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97117 w 1837853"/>
                  <a:gd name="connsiteY2" fmla="*/ 99588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86003 w 1837853"/>
                  <a:gd name="connsiteY6" fmla="*/ 497941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97117 w 1837853"/>
                  <a:gd name="connsiteY2" fmla="*/ 99588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86003 w 1837853"/>
                  <a:gd name="connsiteY6" fmla="*/ 497941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43337 h 1294775"/>
                  <a:gd name="connsiteX1" fmla="*/ 262550 w 1837853"/>
                  <a:gd name="connsiteY1" fmla="*/ 507124 h 1294775"/>
                  <a:gd name="connsiteX2" fmla="*/ 697117 w 1837853"/>
                  <a:gd name="connsiteY2" fmla="*/ 108771 h 1294775"/>
                  <a:gd name="connsiteX3" fmla="*/ 1258432 w 1837853"/>
                  <a:gd name="connsiteY3" fmla="*/ 9183 h 1294775"/>
                  <a:gd name="connsiteX4" fmla="*/ 1837853 w 1837853"/>
                  <a:gd name="connsiteY4" fmla="*/ 570498 h 1294775"/>
                  <a:gd name="connsiteX5" fmla="*/ 1674891 w 1837853"/>
                  <a:gd name="connsiteY5" fmla="*/ 679139 h 1294775"/>
                  <a:gd name="connsiteX6" fmla="*/ 1186003 w 1837853"/>
                  <a:gd name="connsiteY6" fmla="*/ 507124 h 1294775"/>
                  <a:gd name="connsiteX7" fmla="*/ 959667 w 1837853"/>
                  <a:gd name="connsiteY7" fmla="*/ 579551 h 1294775"/>
                  <a:gd name="connsiteX8" fmla="*/ 986827 w 1837853"/>
                  <a:gd name="connsiteY8" fmla="*/ 996011 h 1294775"/>
                  <a:gd name="connsiteX9" fmla="*/ 561315 w 1837853"/>
                  <a:gd name="connsiteY9" fmla="*/ 1276668 h 1294775"/>
                  <a:gd name="connsiteX10" fmla="*/ 18107 w 1837853"/>
                  <a:gd name="connsiteY10" fmla="*/ 1294775 h 1294775"/>
                  <a:gd name="connsiteX11" fmla="*/ 0 w 1837853"/>
                  <a:gd name="connsiteY11" fmla="*/ 543337 h 1294775"/>
                  <a:gd name="connsiteX0" fmla="*/ 0 w 1837853"/>
                  <a:gd name="connsiteY0" fmla="*/ 502893 h 1254331"/>
                  <a:gd name="connsiteX1" fmla="*/ 262550 w 1837853"/>
                  <a:gd name="connsiteY1" fmla="*/ 46668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86003 w 1837853"/>
                  <a:gd name="connsiteY6" fmla="*/ 466680 h 1254331"/>
                  <a:gd name="connsiteX7" fmla="*/ 959667 w 1837853"/>
                  <a:gd name="connsiteY7" fmla="*/ 539107 h 1254331"/>
                  <a:gd name="connsiteX8" fmla="*/ 986827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86003 w 1837853"/>
                  <a:gd name="connsiteY6" fmla="*/ 466680 h 1254331"/>
                  <a:gd name="connsiteX7" fmla="*/ 959667 w 1837853"/>
                  <a:gd name="connsiteY7" fmla="*/ 539107 h 1254331"/>
                  <a:gd name="connsiteX8" fmla="*/ 986827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86003 w 1837853"/>
                  <a:gd name="connsiteY6" fmla="*/ 466680 h 1254331"/>
                  <a:gd name="connsiteX7" fmla="*/ 959667 w 1837853"/>
                  <a:gd name="connsiteY7" fmla="*/ 539107 h 1254331"/>
                  <a:gd name="connsiteX8" fmla="*/ 923453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95056 w 1837853"/>
                  <a:gd name="connsiteY6" fmla="*/ 457627 h 1254331"/>
                  <a:gd name="connsiteX7" fmla="*/ 959667 w 1837853"/>
                  <a:gd name="connsiteY7" fmla="*/ 539107 h 1254331"/>
                  <a:gd name="connsiteX8" fmla="*/ 923453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21001 h 1254331"/>
                  <a:gd name="connsiteX5" fmla="*/ 1674891 w 1837853"/>
                  <a:gd name="connsiteY5" fmla="*/ 638695 h 1254331"/>
                  <a:gd name="connsiteX6" fmla="*/ 1195056 w 1837853"/>
                  <a:gd name="connsiteY6" fmla="*/ 457627 h 1254331"/>
                  <a:gd name="connsiteX7" fmla="*/ 959667 w 1837853"/>
                  <a:gd name="connsiteY7" fmla="*/ 539107 h 1254331"/>
                  <a:gd name="connsiteX8" fmla="*/ 923453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444454"/>
                  <a:gd name="connsiteX1" fmla="*/ 262550 w 1837853"/>
                  <a:gd name="connsiteY1" fmla="*/ 493840 h 1444454"/>
                  <a:gd name="connsiteX2" fmla="*/ 697117 w 1837853"/>
                  <a:gd name="connsiteY2" fmla="*/ 68327 h 1444454"/>
                  <a:gd name="connsiteX3" fmla="*/ 1285593 w 1837853"/>
                  <a:gd name="connsiteY3" fmla="*/ 14006 h 1444454"/>
                  <a:gd name="connsiteX4" fmla="*/ 1837853 w 1837853"/>
                  <a:gd name="connsiteY4" fmla="*/ 521001 h 1444454"/>
                  <a:gd name="connsiteX5" fmla="*/ 1674891 w 1837853"/>
                  <a:gd name="connsiteY5" fmla="*/ 638695 h 1444454"/>
                  <a:gd name="connsiteX6" fmla="*/ 1195056 w 1837853"/>
                  <a:gd name="connsiteY6" fmla="*/ 457627 h 1444454"/>
                  <a:gd name="connsiteX7" fmla="*/ 959667 w 1837853"/>
                  <a:gd name="connsiteY7" fmla="*/ 539107 h 1444454"/>
                  <a:gd name="connsiteX8" fmla="*/ 923453 w 1837853"/>
                  <a:gd name="connsiteY8" fmla="*/ 955567 h 1444454"/>
                  <a:gd name="connsiteX9" fmla="*/ 561315 w 1837853"/>
                  <a:gd name="connsiteY9" fmla="*/ 1236224 h 1444454"/>
                  <a:gd name="connsiteX10" fmla="*/ 18107 w 1837853"/>
                  <a:gd name="connsiteY10" fmla="*/ 1444454 h 1444454"/>
                  <a:gd name="connsiteX11" fmla="*/ 0 w 1837853"/>
                  <a:gd name="connsiteY11" fmla="*/ 502893 h 1444454"/>
                  <a:gd name="connsiteX0" fmla="*/ 0 w 1837853"/>
                  <a:gd name="connsiteY0" fmla="*/ 502893 h 1444454"/>
                  <a:gd name="connsiteX1" fmla="*/ 262550 w 1837853"/>
                  <a:gd name="connsiteY1" fmla="*/ 493840 h 1444454"/>
                  <a:gd name="connsiteX2" fmla="*/ 697117 w 1837853"/>
                  <a:gd name="connsiteY2" fmla="*/ 68327 h 1444454"/>
                  <a:gd name="connsiteX3" fmla="*/ 1285593 w 1837853"/>
                  <a:gd name="connsiteY3" fmla="*/ 14006 h 1444454"/>
                  <a:gd name="connsiteX4" fmla="*/ 1837853 w 1837853"/>
                  <a:gd name="connsiteY4" fmla="*/ 521001 h 1444454"/>
                  <a:gd name="connsiteX5" fmla="*/ 1674891 w 1837853"/>
                  <a:gd name="connsiteY5" fmla="*/ 638695 h 1444454"/>
                  <a:gd name="connsiteX6" fmla="*/ 1195056 w 1837853"/>
                  <a:gd name="connsiteY6" fmla="*/ 457627 h 1444454"/>
                  <a:gd name="connsiteX7" fmla="*/ 959667 w 1837853"/>
                  <a:gd name="connsiteY7" fmla="*/ 539107 h 1444454"/>
                  <a:gd name="connsiteX8" fmla="*/ 923453 w 1837853"/>
                  <a:gd name="connsiteY8" fmla="*/ 955567 h 1444454"/>
                  <a:gd name="connsiteX9" fmla="*/ 561315 w 1837853"/>
                  <a:gd name="connsiteY9" fmla="*/ 1344865 h 1444454"/>
                  <a:gd name="connsiteX10" fmla="*/ 18107 w 1837853"/>
                  <a:gd name="connsiteY10" fmla="*/ 1444454 h 1444454"/>
                  <a:gd name="connsiteX11" fmla="*/ 0 w 1837853"/>
                  <a:gd name="connsiteY11" fmla="*/ 502893 h 1444454"/>
                  <a:gd name="connsiteX0" fmla="*/ 0 w 1973655"/>
                  <a:gd name="connsiteY0" fmla="*/ 521000 h 1444454"/>
                  <a:gd name="connsiteX1" fmla="*/ 398352 w 1973655"/>
                  <a:gd name="connsiteY1" fmla="*/ 493840 h 1444454"/>
                  <a:gd name="connsiteX2" fmla="*/ 832919 w 1973655"/>
                  <a:gd name="connsiteY2" fmla="*/ 68327 h 1444454"/>
                  <a:gd name="connsiteX3" fmla="*/ 1421395 w 1973655"/>
                  <a:gd name="connsiteY3" fmla="*/ 14006 h 1444454"/>
                  <a:gd name="connsiteX4" fmla="*/ 1973655 w 1973655"/>
                  <a:gd name="connsiteY4" fmla="*/ 521001 h 1444454"/>
                  <a:gd name="connsiteX5" fmla="*/ 1810693 w 1973655"/>
                  <a:gd name="connsiteY5" fmla="*/ 638695 h 1444454"/>
                  <a:gd name="connsiteX6" fmla="*/ 1330858 w 1973655"/>
                  <a:gd name="connsiteY6" fmla="*/ 457627 h 1444454"/>
                  <a:gd name="connsiteX7" fmla="*/ 1095469 w 1973655"/>
                  <a:gd name="connsiteY7" fmla="*/ 539107 h 1444454"/>
                  <a:gd name="connsiteX8" fmla="*/ 1059255 w 1973655"/>
                  <a:gd name="connsiteY8" fmla="*/ 955567 h 1444454"/>
                  <a:gd name="connsiteX9" fmla="*/ 697117 w 1973655"/>
                  <a:gd name="connsiteY9" fmla="*/ 1344865 h 1444454"/>
                  <a:gd name="connsiteX10" fmla="*/ 153909 w 1973655"/>
                  <a:gd name="connsiteY10" fmla="*/ 1444454 h 1444454"/>
                  <a:gd name="connsiteX11" fmla="*/ 0 w 1973655"/>
                  <a:gd name="connsiteY11" fmla="*/ 521000 h 1444454"/>
                  <a:gd name="connsiteX0" fmla="*/ 0 w 1973655"/>
                  <a:gd name="connsiteY0" fmla="*/ 521000 h 1471614"/>
                  <a:gd name="connsiteX1" fmla="*/ 398352 w 1973655"/>
                  <a:gd name="connsiteY1" fmla="*/ 493840 h 1471614"/>
                  <a:gd name="connsiteX2" fmla="*/ 832919 w 1973655"/>
                  <a:gd name="connsiteY2" fmla="*/ 68327 h 1471614"/>
                  <a:gd name="connsiteX3" fmla="*/ 1421395 w 1973655"/>
                  <a:gd name="connsiteY3" fmla="*/ 14006 h 1471614"/>
                  <a:gd name="connsiteX4" fmla="*/ 1973655 w 1973655"/>
                  <a:gd name="connsiteY4" fmla="*/ 521001 h 1471614"/>
                  <a:gd name="connsiteX5" fmla="*/ 1810693 w 1973655"/>
                  <a:gd name="connsiteY5" fmla="*/ 638695 h 1471614"/>
                  <a:gd name="connsiteX6" fmla="*/ 1330858 w 1973655"/>
                  <a:gd name="connsiteY6" fmla="*/ 457627 h 1471614"/>
                  <a:gd name="connsiteX7" fmla="*/ 1095469 w 1973655"/>
                  <a:gd name="connsiteY7" fmla="*/ 539107 h 1471614"/>
                  <a:gd name="connsiteX8" fmla="*/ 1059255 w 1973655"/>
                  <a:gd name="connsiteY8" fmla="*/ 955567 h 1471614"/>
                  <a:gd name="connsiteX9" fmla="*/ 697117 w 1973655"/>
                  <a:gd name="connsiteY9" fmla="*/ 1344865 h 1471614"/>
                  <a:gd name="connsiteX10" fmla="*/ 18107 w 1973655"/>
                  <a:gd name="connsiteY10" fmla="*/ 1471614 h 1471614"/>
                  <a:gd name="connsiteX11" fmla="*/ 0 w 1973655"/>
                  <a:gd name="connsiteY11" fmla="*/ 521000 h 1471614"/>
                  <a:gd name="connsiteX0" fmla="*/ 9053 w 1955548"/>
                  <a:gd name="connsiteY0" fmla="*/ 521000 h 1471614"/>
                  <a:gd name="connsiteX1" fmla="*/ 380245 w 1955548"/>
                  <a:gd name="connsiteY1" fmla="*/ 493840 h 1471614"/>
                  <a:gd name="connsiteX2" fmla="*/ 814812 w 1955548"/>
                  <a:gd name="connsiteY2" fmla="*/ 68327 h 1471614"/>
                  <a:gd name="connsiteX3" fmla="*/ 1403288 w 1955548"/>
                  <a:gd name="connsiteY3" fmla="*/ 14006 h 1471614"/>
                  <a:gd name="connsiteX4" fmla="*/ 1955548 w 1955548"/>
                  <a:gd name="connsiteY4" fmla="*/ 521001 h 1471614"/>
                  <a:gd name="connsiteX5" fmla="*/ 1792586 w 1955548"/>
                  <a:gd name="connsiteY5" fmla="*/ 638695 h 1471614"/>
                  <a:gd name="connsiteX6" fmla="*/ 1312751 w 1955548"/>
                  <a:gd name="connsiteY6" fmla="*/ 457627 h 1471614"/>
                  <a:gd name="connsiteX7" fmla="*/ 1077362 w 1955548"/>
                  <a:gd name="connsiteY7" fmla="*/ 539107 h 1471614"/>
                  <a:gd name="connsiteX8" fmla="*/ 1041148 w 1955548"/>
                  <a:gd name="connsiteY8" fmla="*/ 955567 h 1471614"/>
                  <a:gd name="connsiteX9" fmla="*/ 679010 w 1955548"/>
                  <a:gd name="connsiteY9" fmla="*/ 1344865 h 1471614"/>
                  <a:gd name="connsiteX10" fmla="*/ 0 w 1955548"/>
                  <a:gd name="connsiteY10" fmla="*/ 1471614 h 1471614"/>
                  <a:gd name="connsiteX11" fmla="*/ 9053 w 1955548"/>
                  <a:gd name="connsiteY11" fmla="*/ 521000 h 1471614"/>
                  <a:gd name="connsiteX0" fmla="*/ 9053 w 1955548"/>
                  <a:gd name="connsiteY0" fmla="*/ 521000 h 1471614"/>
                  <a:gd name="connsiteX1" fmla="*/ 334978 w 1955548"/>
                  <a:gd name="connsiteY1" fmla="*/ 421413 h 1471614"/>
                  <a:gd name="connsiteX2" fmla="*/ 814812 w 1955548"/>
                  <a:gd name="connsiteY2" fmla="*/ 68327 h 1471614"/>
                  <a:gd name="connsiteX3" fmla="*/ 1403288 w 1955548"/>
                  <a:gd name="connsiteY3" fmla="*/ 14006 h 1471614"/>
                  <a:gd name="connsiteX4" fmla="*/ 1955548 w 1955548"/>
                  <a:gd name="connsiteY4" fmla="*/ 521001 h 1471614"/>
                  <a:gd name="connsiteX5" fmla="*/ 1792586 w 1955548"/>
                  <a:gd name="connsiteY5" fmla="*/ 638695 h 1471614"/>
                  <a:gd name="connsiteX6" fmla="*/ 1312751 w 1955548"/>
                  <a:gd name="connsiteY6" fmla="*/ 457627 h 1471614"/>
                  <a:gd name="connsiteX7" fmla="*/ 1077362 w 1955548"/>
                  <a:gd name="connsiteY7" fmla="*/ 539107 h 1471614"/>
                  <a:gd name="connsiteX8" fmla="*/ 1041148 w 1955548"/>
                  <a:gd name="connsiteY8" fmla="*/ 955567 h 1471614"/>
                  <a:gd name="connsiteX9" fmla="*/ 679010 w 1955548"/>
                  <a:gd name="connsiteY9" fmla="*/ 1344865 h 1471614"/>
                  <a:gd name="connsiteX10" fmla="*/ 0 w 1955548"/>
                  <a:gd name="connsiteY10" fmla="*/ 1471614 h 1471614"/>
                  <a:gd name="connsiteX11" fmla="*/ 9053 w 1955548"/>
                  <a:gd name="connsiteY11" fmla="*/ 521000 h 1471614"/>
                  <a:gd name="connsiteX0" fmla="*/ 9053 w 1955548"/>
                  <a:gd name="connsiteY0" fmla="*/ 521000 h 1471614"/>
                  <a:gd name="connsiteX1" fmla="*/ 253497 w 1955548"/>
                  <a:gd name="connsiteY1" fmla="*/ 502894 h 1471614"/>
                  <a:gd name="connsiteX2" fmla="*/ 814812 w 1955548"/>
                  <a:gd name="connsiteY2" fmla="*/ 68327 h 1471614"/>
                  <a:gd name="connsiteX3" fmla="*/ 1403288 w 1955548"/>
                  <a:gd name="connsiteY3" fmla="*/ 14006 h 1471614"/>
                  <a:gd name="connsiteX4" fmla="*/ 1955548 w 1955548"/>
                  <a:gd name="connsiteY4" fmla="*/ 521001 h 1471614"/>
                  <a:gd name="connsiteX5" fmla="*/ 1792586 w 1955548"/>
                  <a:gd name="connsiteY5" fmla="*/ 638695 h 1471614"/>
                  <a:gd name="connsiteX6" fmla="*/ 1312751 w 1955548"/>
                  <a:gd name="connsiteY6" fmla="*/ 457627 h 1471614"/>
                  <a:gd name="connsiteX7" fmla="*/ 1077362 w 1955548"/>
                  <a:gd name="connsiteY7" fmla="*/ 539107 h 1471614"/>
                  <a:gd name="connsiteX8" fmla="*/ 1041148 w 1955548"/>
                  <a:gd name="connsiteY8" fmla="*/ 955567 h 1471614"/>
                  <a:gd name="connsiteX9" fmla="*/ 679010 w 1955548"/>
                  <a:gd name="connsiteY9" fmla="*/ 1344865 h 1471614"/>
                  <a:gd name="connsiteX10" fmla="*/ 0 w 1955548"/>
                  <a:gd name="connsiteY10" fmla="*/ 1471614 h 1471614"/>
                  <a:gd name="connsiteX11" fmla="*/ 9053 w 1955548"/>
                  <a:gd name="connsiteY11" fmla="*/ 521000 h 1471614"/>
                  <a:gd name="connsiteX0" fmla="*/ 9053 w 1955548"/>
                  <a:gd name="connsiteY0" fmla="*/ 521000 h 1344966"/>
                  <a:gd name="connsiteX1" fmla="*/ 253497 w 1955548"/>
                  <a:gd name="connsiteY1" fmla="*/ 502894 h 1344966"/>
                  <a:gd name="connsiteX2" fmla="*/ 814812 w 1955548"/>
                  <a:gd name="connsiteY2" fmla="*/ 68327 h 1344966"/>
                  <a:gd name="connsiteX3" fmla="*/ 1403288 w 1955548"/>
                  <a:gd name="connsiteY3" fmla="*/ 14006 h 1344966"/>
                  <a:gd name="connsiteX4" fmla="*/ 1955548 w 1955548"/>
                  <a:gd name="connsiteY4" fmla="*/ 521001 h 1344966"/>
                  <a:gd name="connsiteX5" fmla="*/ 1792586 w 1955548"/>
                  <a:gd name="connsiteY5" fmla="*/ 638695 h 1344966"/>
                  <a:gd name="connsiteX6" fmla="*/ 1312751 w 1955548"/>
                  <a:gd name="connsiteY6" fmla="*/ 457627 h 1344966"/>
                  <a:gd name="connsiteX7" fmla="*/ 1077362 w 1955548"/>
                  <a:gd name="connsiteY7" fmla="*/ 539107 h 1344966"/>
                  <a:gd name="connsiteX8" fmla="*/ 1041148 w 1955548"/>
                  <a:gd name="connsiteY8" fmla="*/ 955567 h 1344966"/>
                  <a:gd name="connsiteX9" fmla="*/ 679010 w 1955548"/>
                  <a:gd name="connsiteY9" fmla="*/ 1344865 h 1344966"/>
                  <a:gd name="connsiteX10" fmla="*/ 0 w 1955548"/>
                  <a:gd name="connsiteY10" fmla="*/ 1299462 h 1344966"/>
                  <a:gd name="connsiteX11" fmla="*/ 9053 w 1955548"/>
                  <a:gd name="connsiteY11" fmla="*/ 521000 h 1344966"/>
                  <a:gd name="connsiteX0" fmla="*/ 9053 w 1955548"/>
                  <a:gd name="connsiteY0" fmla="*/ 521000 h 1393064"/>
                  <a:gd name="connsiteX1" fmla="*/ 253497 w 1955548"/>
                  <a:gd name="connsiteY1" fmla="*/ 502894 h 1393064"/>
                  <a:gd name="connsiteX2" fmla="*/ 814812 w 1955548"/>
                  <a:gd name="connsiteY2" fmla="*/ 68327 h 1393064"/>
                  <a:gd name="connsiteX3" fmla="*/ 1403288 w 1955548"/>
                  <a:gd name="connsiteY3" fmla="*/ 14006 h 1393064"/>
                  <a:gd name="connsiteX4" fmla="*/ 1955548 w 1955548"/>
                  <a:gd name="connsiteY4" fmla="*/ 521001 h 1393064"/>
                  <a:gd name="connsiteX5" fmla="*/ 1792586 w 1955548"/>
                  <a:gd name="connsiteY5" fmla="*/ 638695 h 1393064"/>
                  <a:gd name="connsiteX6" fmla="*/ 1312751 w 1955548"/>
                  <a:gd name="connsiteY6" fmla="*/ 457627 h 1393064"/>
                  <a:gd name="connsiteX7" fmla="*/ 1077362 w 1955548"/>
                  <a:gd name="connsiteY7" fmla="*/ 539107 h 1393064"/>
                  <a:gd name="connsiteX8" fmla="*/ 1041148 w 1955548"/>
                  <a:gd name="connsiteY8" fmla="*/ 955567 h 1393064"/>
                  <a:gd name="connsiteX9" fmla="*/ 679010 w 1955548"/>
                  <a:gd name="connsiteY9" fmla="*/ 1344865 h 1393064"/>
                  <a:gd name="connsiteX10" fmla="*/ 0 w 1955548"/>
                  <a:gd name="connsiteY10" fmla="*/ 1299462 h 1393064"/>
                  <a:gd name="connsiteX11" fmla="*/ 9053 w 1955548"/>
                  <a:gd name="connsiteY11" fmla="*/ 521000 h 1393064"/>
                  <a:gd name="connsiteX0" fmla="*/ 9053 w 1955548"/>
                  <a:gd name="connsiteY0" fmla="*/ 521000 h 1393065"/>
                  <a:gd name="connsiteX1" fmla="*/ 253497 w 1955548"/>
                  <a:gd name="connsiteY1" fmla="*/ 502894 h 1393065"/>
                  <a:gd name="connsiteX2" fmla="*/ 814812 w 1955548"/>
                  <a:gd name="connsiteY2" fmla="*/ 68327 h 1393065"/>
                  <a:gd name="connsiteX3" fmla="*/ 1403288 w 1955548"/>
                  <a:gd name="connsiteY3" fmla="*/ 14006 h 1393065"/>
                  <a:gd name="connsiteX4" fmla="*/ 1955548 w 1955548"/>
                  <a:gd name="connsiteY4" fmla="*/ 521001 h 1393065"/>
                  <a:gd name="connsiteX5" fmla="*/ 1792586 w 1955548"/>
                  <a:gd name="connsiteY5" fmla="*/ 638695 h 1393065"/>
                  <a:gd name="connsiteX6" fmla="*/ 1312751 w 1955548"/>
                  <a:gd name="connsiteY6" fmla="*/ 457627 h 1393065"/>
                  <a:gd name="connsiteX7" fmla="*/ 1077362 w 1955548"/>
                  <a:gd name="connsiteY7" fmla="*/ 539107 h 1393065"/>
                  <a:gd name="connsiteX8" fmla="*/ 1041148 w 1955548"/>
                  <a:gd name="connsiteY8" fmla="*/ 955567 h 1393065"/>
                  <a:gd name="connsiteX9" fmla="*/ 679010 w 1955548"/>
                  <a:gd name="connsiteY9" fmla="*/ 1344865 h 1393065"/>
                  <a:gd name="connsiteX10" fmla="*/ 0 w 1955548"/>
                  <a:gd name="connsiteY10" fmla="*/ 1299462 h 1393065"/>
                  <a:gd name="connsiteX11" fmla="*/ 9053 w 1955548"/>
                  <a:gd name="connsiteY11" fmla="*/ 521000 h 1393065"/>
                  <a:gd name="connsiteX0" fmla="*/ 9053 w 1955548"/>
                  <a:gd name="connsiteY0" fmla="*/ 521000 h 1374424"/>
                  <a:gd name="connsiteX1" fmla="*/ 253497 w 1955548"/>
                  <a:gd name="connsiteY1" fmla="*/ 502894 h 1374424"/>
                  <a:gd name="connsiteX2" fmla="*/ 814812 w 1955548"/>
                  <a:gd name="connsiteY2" fmla="*/ 68327 h 1374424"/>
                  <a:gd name="connsiteX3" fmla="*/ 1403288 w 1955548"/>
                  <a:gd name="connsiteY3" fmla="*/ 14006 h 1374424"/>
                  <a:gd name="connsiteX4" fmla="*/ 1955548 w 1955548"/>
                  <a:gd name="connsiteY4" fmla="*/ 521001 h 1374424"/>
                  <a:gd name="connsiteX5" fmla="*/ 1792586 w 1955548"/>
                  <a:gd name="connsiteY5" fmla="*/ 638695 h 1374424"/>
                  <a:gd name="connsiteX6" fmla="*/ 1312751 w 1955548"/>
                  <a:gd name="connsiteY6" fmla="*/ 457627 h 1374424"/>
                  <a:gd name="connsiteX7" fmla="*/ 1077362 w 1955548"/>
                  <a:gd name="connsiteY7" fmla="*/ 539107 h 1374424"/>
                  <a:gd name="connsiteX8" fmla="*/ 1041148 w 1955548"/>
                  <a:gd name="connsiteY8" fmla="*/ 955567 h 1374424"/>
                  <a:gd name="connsiteX9" fmla="*/ 679010 w 1955548"/>
                  <a:gd name="connsiteY9" fmla="*/ 1344865 h 1374424"/>
                  <a:gd name="connsiteX10" fmla="*/ 0 w 1955548"/>
                  <a:gd name="connsiteY10" fmla="*/ 1299462 h 1374424"/>
                  <a:gd name="connsiteX11" fmla="*/ 9053 w 1955548"/>
                  <a:gd name="connsiteY11" fmla="*/ 521000 h 13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5548" h="1374424">
                    <a:moveTo>
                      <a:pt x="9053" y="521000"/>
                    </a:moveTo>
                    <a:lnTo>
                      <a:pt x="253497" y="502894"/>
                    </a:lnTo>
                    <a:cubicBezTo>
                      <a:pt x="425513" y="478751"/>
                      <a:pt x="679009" y="119631"/>
                      <a:pt x="814812" y="68327"/>
                    </a:cubicBezTo>
                    <a:cubicBezTo>
                      <a:pt x="1023042" y="26078"/>
                      <a:pt x="1339914" y="-25226"/>
                      <a:pt x="1403288" y="14006"/>
                    </a:cubicBezTo>
                    <a:lnTo>
                      <a:pt x="1955548" y="521001"/>
                    </a:lnTo>
                    <a:lnTo>
                      <a:pt x="1792586" y="638695"/>
                    </a:lnTo>
                    <a:cubicBezTo>
                      <a:pt x="1520982" y="708105"/>
                      <a:pt x="1394232" y="533073"/>
                      <a:pt x="1312751" y="457627"/>
                    </a:cubicBezTo>
                    <a:lnTo>
                      <a:pt x="1077362" y="539107"/>
                    </a:lnTo>
                    <a:cubicBezTo>
                      <a:pt x="1104522" y="723194"/>
                      <a:pt x="1068309" y="816747"/>
                      <a:pt x="1041148" y="955567"/>
                    </a:cubicBezTo>
                    <a:cubicBezTo>
                      <a:pt x="998900" y="1085333"/>
                      <a:pt x="860473" y="1329383"/>
                      <a:pt x="679010" y="1344865"/>
                    </a:cubicBezTo>
                    <a:cubicBezTo>
                      <a:pt x="452673" y="1426567"/>
                      <a:pt x="226337" y="1314596"/>
                      <a:pt x="0" y="1299462"/>
                    </a:cubicBezTo>
                    <a:cubicBezTo>
                      <a:pt x="3018" y="982591"/>
                      <a:pt x="6035" y="837871"/>
                      <a:pt x="9053" y="52100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xmlns="" id="{49B44A36-C3BF-4B52-A9C2-48C3545F260A}"/>
                  </a:ext>
                </a:extLst>
              </p:cNvPr>
              <p:cNvSpPr/>
              <p:nvPr/>
            </p:nvSpPr>
            <p:spPr>
              <a:xfrm rot="2490143" flipH="1" flipV="1">
                <a:off x="5665557" y="2460963"/>
                <a:ext cx="343756" cy="215696"/>
              </a:xfrm>
              <a:custGeom>
                <a:avLst/>
                <a:gdLst>
                  <a:gd name="connsiteX0" fmla="*/ 0 w 299292"/>
                  <a:gd name="connsiteY0" fmla="*/ 166645 h 187796"/>
                  <a:gd name="connsiteX1" fmla="*/ 0 w 299292"/>
                  <a:gd name="connsiteY1" fmla="*/ 166645 h 187796"/>
                  <a:gd name="connsiteX2" fmla="*/ 0 w 299292"/>
                  <a:gd name="connsiteY2" fmla="*/ 166646 h 187796"/>
                  <a:gd name="connsiteX3" fmla="*/ 154884 w 299292"/>
                  <a:gd name="connsiteY3" fmla="*/ 0 h 187796"/>
                  <a:gd name="connsiteX4" fmla="*/ 283247 w 299292"/>
                  <a:gd name="connsiteY4" fmla="*/ 0 h 187796"/>
                  <a:gd name="connsiteX5" fmla="*/ 299292 w 299292"/>
                  <a:gd name="connsiteY5" fmla="*/ 166646 h 187796"/>
                  <a:gd name="connsiteX6" fmla="*/ 298880 w 299292"/>
                  <a:gd name="connsiteY6" fmla="*/ 187796 h 187796"/>
                  <a:gd name="connsiteX7" fmla="*/ 3969 w 299292"/>
                  <a:gd name="connsiteY7" fmla="*/ 187796 h 187796"/>
                  <a:gd name="connsiteX8" fmla="*/ 0 w 299292"/>
                  <a:gd name="connsiteY8" fmla="*/ 166645 h 187796"/>
                  <a:gd name="connsiteX9" fmla="*/ 12172 w 299292"/>
                  <a:gd name="connsiteY9" fmla="*/ 101780 h 187796"/>
                  <a:gd name="connsiteX10" fmla="*/ 154884 w 299292"/>
                  <a:gd name="connsiteY10" fmla="*/ 0 h 18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9292" h="187796">
                    <a:moveTo>
                      <a:pt x="0" y="166645"/>
                    </a:moveTo>
                    <a:lnTo>
                      <a:pt x="0" y="166645"/>
                    </a:lnTo>
                    <a:lnTo>
                      <a:pt x="0" y="166646"/>
                    </a:lnTo>
                    <a:close/>
                    <a:moveTo>
                      <a:pt x="154884" y="0"/>
                    </a:moveTo>
                    <a:lnTo>
                      <a:pt x="283247" y="0"/>
                    </a:lnTo>
                    <a:cubicBezTo>
                      <a:pt x="293944" y="27775"/>
                      <a:pt x="299292" y="97210"/>
                      <a:pt x="299292" y="166646"/>
                    </a:cubicBezTo>
                    <a:lnTo>
                      <a:pt x="298880" y="187796"/>
                    </a:lnTo>
                    <a:lnTo>
                      <a:pt x="3969" y="187796"/>
                    </a:lnTo>
                    <a:lnTo>
                      <a:pt x="0" y="166645"/>
                    </a:lnTo>
                    <a:lnTo>
                      <a:pt x="12172" y="101780"/>
                    </a:lnTo>
                    <a:cubicBezTo>
                      <a:pt x="35684" y="41968"/>
                      <a:pt x="90729" y="0"/>
                      <a:pt x="154884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xmlns="" id="{3382E932-A922-4885-9D03-3F1EEA4440DC}"/>
              </a:ext>
            </a:extLst>
          </p:cNvPr>
          <p:cNvGrpSpPr/>
          <p:nvPr/>
        </p:nvGrpSpPr>
        <p:grpSpPr>
          <a:xfrm flipH="1">
            <a:off x="8539755" y="502252"/>
            <a:ext cx="3652245" cy="2097276"/>
            <a:chOff x="-1" y="4182702"/>
            <a:chExt cx="4222179" cy="2424557"/>
          </a:xfrm>
        </p:grpSpPr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C0AE0D6E-F382-4BE1-8342-DDCD952F23AB}"/>
                </a:ext>
              </a:extLst>
            </p:cNvPr>
            <p:cNvSpPr/>
            <p:nvPr/>
          </p:nvSpPr>
          <p:spPr>
            <a:xfrm>
              <a:off x="-1" y="4873128"/>
              <a:ext cx="2345734" cy="1597926"/>
            </a:xfrm>
            <a:custGeom>
              <a:avLst/>
              <a:gdLst>
                <a:gd name="connsiteX0" fmla="*/ 1196190 w 2663483"/>
                <a:gd name="connsiteY0" fmla="*/ 1 h 1899035"/>
                <a:gd name="connsiteX1" fmla="*/ 1285593 w 2663483"/>
                <a:gd name="connsiteY1" fmla="*/ 14005 h 1899035"/>
                <a:gd name="connsiteX2" fmla="*/ 1447849 w 2663483"/>
                <a:gd name="connsiteY2" fmla="*/ 162962 h 1899035"/>
                <a:gd name="connsiteX3" fmla="*/ 2467468 w 2663483"/>
                <a:gd name="connsiteY3" fmla="*/ 162962 h 1899035"/>
                <a:gd name="connsiteX4" fmla="*/ 2663483 w 2663483"/>
                <a:gd name="connsiteY4" fmla="*/ 358977 h 1899035"/>
                <a:gd name="connsiteX5" fmla="*/ 2467468 w 2663483"/>
                <a:gd name="connsiteY5" fmla="*/ 554992 h 1899035"/>
                <a:gd name="connsiteX6" fmla="*/ 1790787 w 2663483"/>
                <a:gd name="connsiteY6" fmla="*/ 554992 h 1899035"/>
                <a:gd name="connsiteX7" fmla="*/ 1674891 w 2663483"/>
                <a:gd name="connsiteY7" fmla="*/ 638694 h 1899035"/>
                <a:gd name="connsiteX8" fmla="*/ 1579635 w 2663483"/>
                <a:gd name="connsiteY8" fmla="*/ 653937 h 1899035"/>
                <a:gd name="connsiteX9" fmla="*/ 1572884 w 2663483"/>
                <a:gd name="connsiteY9" fmla="*/ 653640 h 1899035"/>
                <a:gd name="connsiteX10" fmla="*/ 1574987 w 2663483"/>
                <a:gd name="connsiteY10" fmla="*/ 700479 h 1899035"/>
                <a:gd name="connsiteX11" fmla="*/ 2098644 w 2663483"/>
                <a:gd name="connsiteY11" fmla="*/ 789999 h 1899035"/>
                <a:gd name="connsiteX12" fmla="*/ 2257724 w 2663483"/>
                <a:gd name="connsiteY12" fmla="*/ 1014684 h 1899035"/>
                <a:gd name="connsiteX13" fmla="*/ 2072376 w 2663483"/>
                <a:gd name="connsiteY13" fmla="*/ 1176476 h 1899035"/>
                <a:gd name="connsiteX14" fmla="*/ 2067002 w 2663483"/>
                <a:gd name="connsiteY14" fmla="*/ 1176106 h 1899035"/>
                <a:gd name="connsiteX15" fmla="*/ 2108327 w 2663483"/>
                <a:gd name="connsiteY15" fmla="*/ 1215582 h 1899035"/>
                <a:gd name="connsiteX16" fmla="*/ 2141333 w 2663483"/>
                <a:gd name="connsiteY16" fmla="*/ 1360871 h 1899035"/>
                <a:gd name="connsiteX17" fmla="*/ 1955985 w 2663483"/>
                <a:gd name="connsiteY17" fmla="*/ 1522663 h 1899035"/>
                <a:gd name="connsiteX18" fmla="*/ 1952147 w 2663483"/>
                <a:gd name="connsiteY18" fmla="*/ 1522398 h 1899035"/>
                <a:gd name="connsiteX19" fmla="*/ 1954197 w 2663483"/>
                <a:gd name="connsiteY19" fmla="*/ 1522965 h 1899035"/>
                <a:gd name="connsiteX20" fmla="*/ 2075272 w 2663483"/>
                <a:gd name="connsiteY20" fmla="*/ 1737141 h 1899035"/>
                <a:gd name="connsiteX21" fmla="*/ 1850587 w 2663483"/>
                <a:gd name="connsiteY21" fmla="*/ 1896221 h 1899035"/>
                <a:gd name="connsiteX22" fmla="*/ 1350996 w 2663483"/>
                <a:gd name="connsiteY22" fmla="*/ 1810815 h 1899035"/>
                <a:gd name="connsiteX23" fmla="*/ 0 w 2663483"/>
                <a:gd name="connsiteY23" fmla="*/ 1652876 h 1899035"/>
                <a:gd name="connsiteX24" fmla="*/ 15868 w 2663483"/>
                <a:gd name="connsiteY24" fmla="*/ 1161394 h 1899035"/>
                <a:gd name="connsiteX25" fmla="*/ 0 w 2663483"/>
                <a:gd name="connsiteY25" fmla="*/ 502892 h 1899035"/>
                <a:gd name="connsiteX26" fmla="*/ 262550 w 2663483"/>
                <a:gd name="connsiteY26" fmla="*/ 493839 h 1899035"/>
                <a:gd name="connsiteX27" fmla="*/ 697117 w 2663483"/>
                <a:gd name="connsiteY27" fmla="*/ 68326 h 1899035"/>
                <a:gd name="connsiteX28" fmla="*/ 1196190 w 2663483"/>
                <a:gd name="connsiteY28" fmla="*/ 1 h 1899035"/>
                <a:gd name="connsiteX0" fmla="*/ 1341046 w 2808339"/>
                <a:gd name="connsiteY0" fmla="*/ 1 h 1899035"/>
                <a:gd name="connsiteX1" fmla="*/ 1430449 w 2808339"/>
                <a:gd name="connsiteY1" fmla="*/ 14005 h 1899035"/>
                <a:gd name="connsiteX2" fmla="*/ 1592705 w 2808339"/>
                <a:gd name="connsiteY2" fmla="*/ 162962 h 1899035"/>
                <a:gd name="connsiteX3" fmla="*/ 2612324 w 2808339"/>
                <a:gd name="connsiteY3" fmla="*/ 162962 h 1899035"/>
                <a:gd name="connsiteX4" fmla="*/ 2808339 w 2808339"/>
                <a:gd name="connsiteY4" fmla="*/ 358977 h 1899035"/>
                <a:gd name="connsiteX5" fmla="*/ 2612324 w 2808339"/>
                <a:gd name="connsiteY5" fmla="*/ 554992 h 1899035"/>
                <a:gd name="connsiteX6" fmla="*/ 1935643 w 2808339"/>
                <a:gd name="connsiteY6" fmla="*/ 554992 h 1899035"/>
                <a:gd name="connsiteX7" fmla="*/ 1819747 w 2808339"/>
                <a:gd name="connsiteY7" fmla="*/ 638694 h 1899035"/>
                <a:gd name="connsiteX8" fmla="*/ 1724491 w 2808339"/>
                <a:gd name="connsiteY8" fmla="*/ 653937 h 1899035"/>
                <a:gd name="connsiteX9" fmla="*/ 1717740 w 2808339"/>
                <a:gd name="connsiteY9" fmla="*/ 653640 h 1899035"/>
                <a:gd name="connsiteX10" fmla="*/ 1719843 w 2808339"/>
                <a:gd name="connsiteY10" fmla="*/ 700479 h 1899035"/>
                <a:gd name="connsiteX11" fmla="*/ 2243500 w 2808339"/>
                <a:gd name="connsiteY11" fmla="*/ 789999 h 1899035"/>
                <a:gd name="connsiteX12" fmla="*/ 2402580 w 2808339"/>
                <a:gd name="connsiteY12" fmla="*/ 1014684 h 1899035"/>
                <a:gd name="connsiteX13" fmla="*/ 2217232 w 2808339"/>
                <a:gd name="connsiteY13" fmla="*/ 1176476 h 1899035"/>
                <a:gd name="connsiteX14" fmla="*/ 2211858 w 2808339"/>
                <a:gd name="connsiteY14" fmla="*/ 1176106 h 1899035"/>
                <a:gd name="connsiteX15" fmla="*/ 2253183 w 2808339"/>
                <a:gd name="connsiteY15" fmla="*/ 1215582 h 1899035"/>
                <a:gd name="connsiteX16" fmla="*/ 2286189 w 2808339"/>
                <a:gd name="connsiteY16" fmla="*/ 1360871 h 1899035"/>
                <a:gd name="connsiteX17" fmla="*/ 2100841 w 2808339"/>
                <a:gd name="connsiteY17" fmla="*/ 1522663 h 1899035"/>
                <a:gd name="connsiteX18" fmla="*/ 2097003 w 2808339"/>
                <a:gd name="connsiteY18" fmla="*/ 1522398 h 1899035"/>
                <a:gd name="connsiteX19" fmla="*/ 2099053 w 2808339"/>
                <a:gd name="connsiteY19" fmla="*/ 1522965 h 1899035"/>
                <a:gd name="connsiteX20" fmla="*/ 2220128 w 2808339"/>
                <a:gd name="connsiteY20" fmla="*/ 1737141 h 1899035"/>
                <a:gd name="connsiteX21" fmla="*/ 1995443 w 2808339"/>
                <a:gd name="connsiteY21" fmla="*/ 1896221 h 1899035"/>
                <a:gd name="connsiteX22" fmla="*/ 1495852 w 2808339"/>
                <a:gd name="connsiteY22" fmla="*/ 1810815 h 1899035"/>
                <a:gd name="connsiteX23" fmla="*/ 144856 w 2808339"/>
                <a:gd name="connsiteY23" fmla="*/ 1652876 h 1899035"/>
                <a:gd name="connsiteX24" fmla="*/ 160724 w 2808339"/>
                <a:gd name="connsiteY24" fmla="*/ 1161394 h 1899035"/>
                <a:gd name="connsiteX25" fmla="*/ 0 w 2808339"/>
                <a:gd name="connsiteY25" fmla="*/ 511945 h 1899035"/>
                <a:gd name="connsiteX26" fmla="*/ 407406 w 2808339"/>
                <a:gd name="connsiteY26" fmla="*/ 493839 h 1899035"/>
                <a:gd name="connsiteX27" fmla="*/ 841973 w 2808339"/>
                <a:gd name="connsiteY27" fmla="*/ 68326 h 1899035"/>
                <a:gd name="connsiteX28" fmla="*/ 1341046 w 2808339"/>
                <a:gd name="connsiteY28" fmla="*/ 1 h 1899035"/>
                <a:gd name="connsiteX0" fmla="*/ 1341046 w 2808339"/>
                <a:gd name="connsiteY0" fmla="*/ 1 h 1899035"/>
                <a:gd name="connsiteX1" fmla="*/ 1430449 w 2808339"/>
                <a:gd name="connsiteY1" fmla="*/ 14005 h 1899035"/>
                <a:gd name="connsiteX2" fmla="*/ 1592705 w 2808339"/>
                <a:gd name="connsiteY2" fmla="*/ 162962 h 1899035"/>
                <a:gd name="connsiteX3" fmla="*/ 2612324 w 2808339"/>
                <a:gd name="connsiteY3" fmla="*/ 162962 h 1899035"/>
                <a:gd name="connsiteX4" fmla="*/ 2808339 w 2808339"/>
                <a:gd name="connsiteY4" fmla="*/ 358977 h 1899035"/>
                <a:gd name="connsiteX5" fmla="*/ 2612324 w 2808339"/>
                <a:gd name="connsiteY5" fmla="*/ 554992 h 1899035"/>
                <a:gd name="connsiteX6" fmla="*/ 1935643 w 2808339"/>
                <a:gd name="connsiteY6" fmla="*/ 554992 h 1899035"/>
                <a:gd name="connsiteX7" fmla="*/ 1819747 w 2808339"/>
                <a:gd name="connsiteY7" fmla="*/ 638694 h 1899035"/>
                <a:gd name="connsiteX8" fmla="*/ 1724491 w 2808339"/>
                <a:gd name="connsiteY8" fmla="*/ 653937 h 1899035"/>
                <a:gd name="connsiteX9" fmla="*/ 1717740 w 2808339"/>
                <a:gd name="connsiteY9" fmla="*/ 653640 h 1899035"/>
                <a:gd name="connsiteX10" fmla="*/ 1719843 w 2808339"/>
                <a:gd name="connsiteY10" fmla="*/ 700479 h 1899035"/>
                <a:gd name="connsiteX11" fmla="*/ 2243500 w 2808339"/>
                <a:gd name="connsiteY11" fmla="*/ 789999 h 1899035"/>
                <a:gd name="connsiteX12" fmla="*/ 2402580 w 2808339"/>
                <a:gd name="connsiteY12" fmla="*/ 1014684 h 1899035"/>
                <a:gd name="connsiteX13" fmla="*/ 2217232 w 2808339"/>
                <a:gd name="connsiteY13" fmla="*/ 1176476 h 1899035"/>
                <a:gd name="connsiteX14" fmla="*/ 2211858 w 2808339"/>
                <a:gd name="connsiteY14" fmla="*/ 1176106 h 1899035"/>
                <a:gd name="connsiteX15" fmla="*/ 2253183 w 2808339"/>
                <a:gd name="connsiteY15" fmla="*/ 1215582 h 1899035"/>
                <a:gd name="connsiteX16" fmla="*/ 2286189 w 2808339"/>
                <a:gd name="connsiteY16" fmla="*/ 1360871 h 1899035"/>
                <a:gd name="connsiteX17" fmla="*/ 2100841 w 2808339"/>
                <a:gd name="connsiteY17" fmla="*/ 1522663 h 1899035"/>
                <a:gd name="connsiteX18" fmla="*/ 2097003 w 2808339"/>
                <a:gd name="connsiteY18" fmla="*/ 1522398 h 1899035"/>
                <a:gd name="connsiteX19" fmla="*/ 2099053 w 2808339"/>
                <a:gd name="connsiteY19" fmla="*/ 1522965 h 1899035"/>
                <a:gd name="connsiteX20" fmla="*/ 2220128 w 2808339"/>
                <a:gd name="connsiteY20" fmla="*/ 1737141 h 1899035"/>
                <a:gd name="connsiteX21" fmla="*/ 1995443 w 2808339"/>
                <a:gd name="connsiteY21" fmla="*/ 1896221 h 1899035"/>
                <a:gd name="connsiteX22" fmla="*/ 1495852 w 2808339"/>
                <a:gd name="connsiteY22" fmla="*/ 1810815 h 1899035"/>
                <a:gd name="connsiteX23" fmla="*/ 144856 w 2808339"/>
                <a:gd name="connsiteY23" fmla="*/ 1652876 h 1899035"/>
                <a:gd name="connsiteX24" fmla="*/ 0 w 2808339"/>
                <a:gd name="connsiteY24" fmla="*/ 511945 h 1899035"/>
                <a:gd name="connsiteX25" fmla="*/ 407406 w 2808339"/>
                <a:gd name="connsiteY25" fmla="*/ 493839 h 1899035"/>
                <a:gd name="connsiteX26" fmla="*/ 841973 w 2808339"/>
                <a:gd name="connsiteY26" fmla="*/ 68326 h 1899035"/>
                <a:gd name="connsiteX27" fmla="*/ 1341046 w 2808339"/>
                <a:gd name="connsiteY27" fmla="*/ 1 h 1899035"/>
                <a:gd name="connsiteX0" fmla="*/ 1341046 w 2808339"/>
                <a:gd name="connsiteY0" fmla="*/ 1 h 1899035"/>
                <a:gd name="connsiteX1" fmla="*/ 1430449 w 2808339"/>
                <a:gd name="connsiteY1" fmla="*/ 14005 h 1899035"/>
                <a:gd name="connsiteX2" fmla="*/ 1592705 w 2808339"/>
                <a:gd name="connsiteY2" fmla="*/ 162962 h 1899035"/>
                <a:gd name="connsiteX3" fmla="*/ 2612324 w 2808339"/>
                <a:gd name="connsiteY3" fmla="*/ 162962 h 1899035"/>
                <a:gd name="connsiteX4" fmla="*/ 2808339 w 2808339"/>
                <a:gd name="connsiteY4" fmla="*/ 358977 h 1899035"/>
                <a:gd name="connsiteX5" fmla="*/ 2612324 w 2808339"/>
                <a:gd name="connsiteY5" fmla="*/ 554992 h 1899035"/>
                <a:gd name="connsiteX6" fmla="*/ 1935643 w 2808339"/>
                <a:gd name="connsiteY6" fmla="*/ 554992 h 1899035"/>
                <a:gd name="connsiteX7" fmla="*/ 1819747 w 2808339"/>
                <a:gd name="connsiteY7" fmla="*/ 638694 h 1899035"/>
                <a:gd name="connsiteX8" fmla="*/ 1724491 w 2808339"/>
                <a:gd name="connsiteY8" fmla="*/ 653937 h 1899035"/>
                <a:gd name="connsiteX9" fmla="*/ 1717740 w 2808339"/>
                <a:gd name="connsiteY9" fmla="*/ 653640 h 1899035"/>
                <a:gd name="connsiteX10" fmla="*/ 1719843 w 2808339"/>
                <a:gd name="connsiteY10" fmla="*/ 700479 h 1899035"/>
                <a:gd name="connsiteX11" fmla="*/ 2243500 w 2808339"/>
                <a:gd name="connsiteY11" fmla="*/ 789999 h 1899035"/>
                <a:gd name="connsiteX12" fmla="*/ 2402580 w 2808339"/>
                <a:gd name="connsiteY12" fmla="*/ 1014684 h 1899035"/>
                <a:gd name="connsiteX13" fmla="*/ 2217232 w 2808339"/>
                <a:gd name="connsiteY13" fmla="*/ 1176476 h 1899035"/>
                <a:gd name="connsiteX14" fmla="*/ 2211858 w 2808339"/>
                <a:gd name="connsiteY14" fmla="*/ 1176106 h 1899035"/>
                <a:gd name="connsiteX15" fmla="*/ 2253183 w 2808339"/>
                <a:gd name="connsiteY15" fmla="*/ 1215582 h 1899035"/>
                <a:gd name="connsiteX16" fmla="*/ 2286189 w 2808339"/>
                <a:gd name="connsiteY16" fmla="*/ 1360871 h 1899035"/>
                <a:gd name="connsiteX17" fmla="*/ 2100841 w 2808339"/>
                <a:gd name="connsiteY17" fmla="*/ 1522663 h 1899035"/>
                <a:gd name="connsiteX18" fmla="*/ 2097003 w 2808339"/>
                <a:gd name="connsiteY18" fmla="*/ 1522398 h 1899035"/>
                <a:gd name="connsiteX19" fmla="*/ 2099053 w 2808339"/>
                <a:gd name="connsiteY19" fmla="*/ 1522965 h 1899035"/>
                <a:gd name="connsiteX20" fmla="*/ 2220128 w 2808339"/>
                <a:gd name="connsiteY20" fmla="*/ 1737141 h 1899035"/>
                <a:gd name="connsiteX21" fmla="*/ 1995443 w 2808339"/>
                <a:gd name="connsiteY21" fmla="*/ 1896221 h 1899035"/>
                <a:gd name="connsiteX22" fmla="*/ 1495852 w 2808339"/>
                <a:gd name="connsiteY22" fmla="*/ 1810815 h 1899035"/>
                <a:gd name="connsiteX23" fmla="*/ 45268 w 2808339"/>
                <a:gd name="connsiteY23" fmla="*/ 1643823 h 1899035"/>
                <a:gd name="connsiteX24" fmla="*/ 0 w 2808339"/>
                <a:gd name="connsiteY24" fmla="*/ 511945 h 1899035"/>
                <a:gd name="connsiteX25" fmla="*/ 407406 w 2808339"/>
                <a:gd name="connsiteY25" fmla="*/ 493839 h 1899035"/>
                <a:gd name="connsiteX26" fmla="*/ 841973 w 2808339"/>
                <a:gd name="connsiteY26" fmla="*/ 68326 h 1899035"/>
                <a:gd name="connsiteX27" fmla="*/ 1341046 w 2808339"/>
                <a:gd name="connsiteY27" fmla="*/ 1 h 1899035"/>
                <a:gd name="connsiteX0" fmla="*/ 1304832 w 2772125"/>
                <a:gd name="connsiteY0" fmla="*/ 1 h 1899035"/>
                <a:gd name="connsiteX1" fmla="*/ 1394235 w 2772125"/>
                <a:gd name="connsiteY1" fmla="*/ 14005 h 1899035"/>
                <a:gd name="connsiteX2" fmla="*/ 1556491 w 2772125"/>
                <a:gd name="connsiteY2" fmla="*/ 162962 h 1899035"/>
                <a:gd name="connsiteX3" fmla="*/ 2576110 w 2772125"/>
                <a:gd name="connsiteY3" fmla="*/ 162962 h 1899035"/>
                <a:gd name="connsiteX4" fmla="*/ 2772125 w 2772125"/>
                <a:gd name="connsiteY4" fmla="*/ 358977 h 1899035"/>
                <a:gd name="connsiteX5" fmla="*/ 2576110 w 2772125"/>
                <a:gd name="connsiteY5" fmla="*/ 554992 h 1899035"/>
                <a:gd name="connsiteX6" fmla="*/ 1899429 w 2772125"/>
                <a:gd name="connsiteY6" fmla="*/ 554992 h 1899035"/>
                <a:gd name="connsiteX7" fmla="*/ 1783533 w 2772125"/>
                <a:gd name="connsiteY7" fmla="*/ 638694 h 1899035"/>
                <a:gd name="connsiteX8" fmla="*/ 1688277 w 2772125"/>
                <a:gd name="connsiteY8" fmla="*/ 653937 h 1899035"/>
                <a:gd name="connsiteX9" fmla="*/ 1681526 w 2772125"/>
                <a:gd name="connsiteY9" fmla="*/ 653640 h 1899035"/>
                <a:gd name="connsiteX10" fmla="*/ 1683629 w 2772125"/>
                <a:gd name="connsiteY10" fmla="*/ 700479 h 1899035"/>
                <a:gd name="connsiteX11" fmla="*/ 2207286 w 2772125"/>
                <a:gd name="connsiteY11" fmla="*/ 789999 h 1899035"/>
                <a:gd name="connsiteX12" fmla="*/ 2366366 w 2772125"/>
                <a:gd name="connsiteY12" fmla="*/ 1014684 h 1899035"/>
                <a:gd name="connsiteX13" fmla="*/ 2181018 w 2772125"/>
                <a:gd name="connsiteY13" fmla="*/ 1176476 h 1899035"/>
                <a:gd name="connsiteX14" fmla="*/ 2175644 w 2772125"/>
                <a:gd name="connsiteY14" fmla="*/ 1176106 h 1899035"/>
                <a:gd name="connsiteX15" fmla="*/ 2216969 w 2772125"/>
                <a:gd name="connsiteY15" fmla="*/ 1215582 h 1899035"/>
                <a:gd name="connsiteX16" fmla="*/ 2249975 w 2772125"/>
                <a:gd name="connsiteY16" fmla="*/ 1360871 h 1899035"/>
                <a:gd name="connsiteX17" fmla="*/ 2064627 w 2772125"/>
                <a:gd name="connsiteY17" fmla="*/ 1522663 h 1899035"/>
                <a:gd name="connsiteX18" fmla="*/ 2060789 w 2772125"/>
                <a:gd name="connsiteY18" fmla="*/ 1522398 h 1899035"/>
                <a:gd name="connsiteX19" fmla="*/ 2062839 w 2772125"/>
                <a:gd name="connsiteY19" fmla="*/ 1522965 h 1899035"/>
                <a:gd name="connsiteX20" fmla="*/ 2183914 w 2772125"/>
                <a:gd name="connsiteY20" fmla="*/ 1737141 h 1899035"/>
                <a:gd name="connsiteX21" fmla="*/ 1959229 w 2772125"/>
                <a:gd name="connsiteY21" fmla="*/ 1896221 h 1899035"/>
                <a:gd name="connsiteX22" fmla="*/ 1459638 w 2772125"/>
                <a:gd name="connsiteY22" fmla="*/ 1810815 h 1899035"/>
                <a:gd name="connsiteX23" fmla="*/ 9054 w 2772125"/>
                <a:gd name="connsiteY23" fmla="*/ 1643823 h 1899035"/>
                <a:gd name="connsiteX24" fmla="*/ 0 w 2772125"/>
                <a:gd name="connsiteY24" fmla="*/ 511945 h 1899035"/>
                <a:gd name="connsiteX25" fmla="*/ 371192 w 2772125"/>
                <a:gd name="connsiteY25" fmla="*/ 493839 h 1899035"/>
                <a:gd name="connsiteX26" fmla="*/ 805759 w 2772125"/>
                <a:gd name="connsiteY26" fmla="*/ 68326 h 1899035"/>
                <a:gd name="connsiteX27" fmla="*/ 1304832 w 2772125"/>
                <a:gd name="connsiteY27" fmla="*/ 1 h 1899035"/>
                <a:gd name="connsiteX0" fmla="*/ 1304832 w 2772125"/>
                <a:gd name="connsiteY0" fmla="*/ 1 h 1899035"/>
                <a:gd name="connsiteX1" fmla="*/ 1394235 w 2772125"/>
                <a:gd name="connsiteY1" fmla="*/ 14005 h 1899035"/>
                <a:gd name="connsiteX2" fmla="*/ 1556491 w 2772125"/>
                <a:gd name="connsiteY2" fmla="*/ 162962 h 1899035"/>
                <a:gd name="connsiteX3" fmla="*/ 2576110 w 2772125"/>
                <a:gd name="connsiteY3" fmla="*/ 162962 h 1899035"/>
                <a:gd name="connsiteX4" fmla="*/ 2772125 w 2772125"/>
                <a:gd name="connsiteY4" fmla="*/ 358977 h 1899035"/>
                <a:gd name="connsiteX5" fmla="*/ 2576110 w 2772125"/>
                <a:gd name="connsiteY5" fmla="*/ 554992 h 1899035"/>
                <a:gd name="connsiteX6" fmla="*/ 1899429 w 2772125"/>
                <a:gd name="connsiteY6" fmla="*/ 554992 h 1899035"/>
                <a:gd name="connsiteX7" fmla="*/ 1783533 w 2772125"/>
                <a:gd name="connsiteY7" fmla="*/ 638694 h 1899035"/>
                <a:gd name="connsiteX8" fmla="*/ 1688277 w 2772125"/>
                <a:gd name="connsiteY8" fmla="*/ 653937 h 1899035"/>
                <a:gd name="connsiteX9" fmla="*/ 1681526 w 2772125"/>
                <a:gd name="connsiteY9" fmla="*/ 653640 h 1899035"/>
                <a:gd name="connsiteX10" fmla="*/ 1683629 w 2772125"/>
                <a:gd name="connsiteY10" fmla="*/ 700479 h 1899035"/>
                <a:gd name="connsiteX11" fmla="*/ 2207286 w 2772125"/>
                <a:gd name="connsiteY11" fmla="*/ 789999 h 1899035"/>
                <a:gd name="connsiteX12" fmla="*/ 2366366 w 2772125"/>
                <a:gd name="connsiteY12" fmla="*/ 1014684 h 1899035"/>
                <a:gd name="connsiteX13" fmla="*/ 2181018 w 2772125"/>
                <a:gd name="connsiteY13" fmla="*/ 1176476 h 1899035"/>
                <a:gd name="connsiteX14" fmla="*/ 2175644 w 2772125"/>
                <a:gd name="connsiteY14" fmla="*/ 1176106 h 1899035"/>
                <a:gd name="connsiteX15" fmla="*/ 2216969 w 2772125"/>
                <a:gd name="connsiteY15" fmla="*/ 1215582 h 1899035"/>
                <a:gd name="connsiteX16" fmla="*/ 2249975 w 2772125"/>
                <a:gd name="connsiteY16" fmla="*/ 1360871 h 1899035"/>
                <a:gd name="connsiteX17" fmla="*/ 2064627 w 2772125"/>
                <a:gd name="connsiteY17" fmla="*/ 1522663 h 1899035"/>
                <a:gd name="connsiteX18" fmla="*/ 2060789 w 2772125"/>
                <a:gd name="connsiteY18" fmla="*/ 1522398 h 1899035"/>
                <a:gd name="connsiteX19" fmla="*/ 2062839 w 2772125"/>
                <a:gd name="connsiteY19" fmla="*/ 1522965 h 1899035"/>
                <a:gd name="connsiteX20" fmla="*/ 2183914 w 2772125"/>
                <a:gd name="connsiteY20" fmla="*/ 1737141 h 1899035"/>
                <a:gd name="connsiteX21" fmla="*/ 1959229 w 2772125"/>
                <a:gd name="connsiteY21" fmla="*/ 1896221 h 1899035"/>
                <a:gd name="connsiteX22" fmla="*/ 1423424 w 2772125"/>
                <a:gd name="connsiteY22" fmla="*/ 1892296 h 1899035"/>
                <a:gd name="connsiteX23" fmla="*/ 9054 w 2772125"/>
                <a:gd name="connsiteY23" fmla="*/ 1643823 h 1899035"/>
                <a:gd name="connsiteX24" fmla="*/ 0 w 2772125"/>
                <a:gd name="connsiteY24" fmla="*/ 511945 h 1899035"/>
                <a:gd name="connsiteX25" fmla="*/ 371192 w 2772125"/>
                <a:gd name="connsiteY25" fmla="*/ 493839 h 1899035"/>
                <a:gd name="connsiteX26" fmla="*/ 805759 w 2772125"/>
                <a:gd name="connsiteY26" fmla="*/ 68326 h 1899035"/>
                <a:gd name="connsiteX27" fmla="*/ 1304832 w 2772125"/>
                <a:gd name="connsiteY27" fmla="*/ 1 h 1899035"/>
                <a:gd name="connsiteX0" fmla="*/ 1304832 w 2772125"/>
                <a:gd name="connsiteY0" fmla="*/ 1 h 1899035"/>
                <a:gd name="connsiteX1" fmla="*/ 1394235 w 2772125"/>
                <a:gd name="connsiteY1" fmla="*/ 14005 h 1899035"/>
                <a:gd name="connsiteX2" fmla="*/ 1556491 w 2772125"/>
                <a:gd name="connsiteY2" fmla="*/ 162962 h 1899035"/>
                <a:gd name="connsiteX3" fmla="*/ 2576110 w 2772125"/>
                <a:gd name="connsiteY3" fmla="*/ 162962 h 1899035"/>
                <a:gd name="connsiteX4" fmla="*/ 2772125 w 2772125"/>
                <a:gd name="connsiteY4" fmla="*/ 358977 h 1899035"/>
                <a:gd name="connsiteX5" fmla="*/ 2576110 w 2772125"/>
                <a:gd name="connsiteY5" fmla="*/ 554992 h 1899035"/>
                <a:gd name="connsiteX6" fmla="*/ 1899429 w 2772125"/>
                <a:gd name="connsiteY6" fmla="*/ 554992 h 1899035"/>
                <a:gd name="connsiteX7" fmla="*/ 1783533 w 2772125"/>
                <a:gd name="connsiteY7" fmla="*/ 638694 h 1899035"/>
                <a:gd name="connsiteX8" fmla="*/ 1688277 w 2772125"/>
                <a:gd name="connsiteY8" fmla="*/ 653937 h 1899035"/>
                <a:gd name="connsiteX9" fmla="*/ 1681526 w 2772125"/>
                <a:gd name="connsiteY9" fmla="*/ 653640 h 1899035"/>
                <a:gd name="connsiteX10" fmla="*/ 1683629 w 2772125"/>
                <a:gd name="connsiteY10" fmla="*/ 700479 h 1899035"/>
                <a:gd name="connsiteX11" fmla="*/ 2207286 w 2772125"/>
                <a:gd name="connsiteY11" fmla="*/ 789999 h 1899035"/>
                <a:gd name="connsiteX12" fmla="*/ 2366366 w 2772125"/>
                <a:gd name="connsiteY12" fmla="*/ 1014684 h 1899035"/>
                <a:gd name="connsiteX13" fmla="*/ 2181018 w 2772125"/>
                <a:gd name="connsiteY13" fmla="*/ 1176476 h 1899035"/>
                <a:gd name="connsiteX14" fmla="*/ 2175644 w 2772125"/>
                <a:gd name="connsiteY14" fmla="*/ 1176106 h 1899035"/>
                <a:gd name="connsiteX15" fmla="*/ 2216969 w 2772125"/>
                <a:gd name="connsiteY15" fmla="*/ 1215582 h 1899035"/>
                <a:gd name="connsiteX16" fmla="*/ 2249975 w 2772125"/>
                <a:gd name="connsiteY16" fmla="*/ 1360871 h 1899035"/>
                <a:gd name="connsiteX17" fmla="*/ 2064627 w 2772125"/>
                <a:gd name="connsiteY17" fmla="*/ 1522663 h 1899035"/>
                <a:gd name="connsiteX18" fmla="*/ 2060789 w 2772125"/>
                <a:gd name="connsiteY18" fmla="*/ 1522398 h 1899035"/>
                <a:gd name="connsiteX19" fmla="*/ 2062839 w 2772125"/>
                <a:gd name="connsiteY19" fmla="*/ 1522965 h 1899035"/>
                <a:gd name="connsiteX20" fmla="*/ 2183914 w 2772125"/>
                <a:gd name="connsiteY20" fmla="*/ 1737141 h 1899035"/>
                <a:gd name="connsiteX21" fmla="*/ 1959229 w 2772125"/>
                <a:gd name="connsiteY21" fmla="*/ 1896221 h 1899035"/>
                <a:gd name="connsiteX22" fmla="*/ 1423424 w 2772125"/>
                <a:gd name="connsiteY22" fmla="*/ 1892296 h 1899035"/>
                <a:gd name="connsiteX23" fmla="*/ 9054 w 2772125"/>
                <a:gd name="connsiteY23" fmla="*/ 1643823 h 1899035"/>
                <a:gd name="connsiteX24" fmla="*/ 0 w 2772125"/>
                <a:gd name="connsiteY24" fmla="*/ 511945 h 1899035"/>
                <a:gd name="connsiteX25" fmla="*/ 371192 w 2772125"/>
                <a:gd name="connsiteY25" fmla="*/ 493839 h 1899035"/>
                <a:gd name="connsiteX26" fmla="*/ 805759 w 2772125"/>
                <a:gd name="connsiteY26" fmla="*/ 68326 h 1899035"/>
                <a:gd name="connsiteX27" fmla="*/ 1304832 w 2772125"/>
                <a:gd name="connsiteY27" fmla="*/ 1 h 1899035"/>
                <a:gd name="connsiteX0" fmla="*/ 1320464 w 2787757"/>
                <a:gd name="connsiteY0" fmla="*/ 1 h 1899035"/>
                <a:gd name="connsiteX1" fmla="*/ 1409867 w 2787757"/>
                <a:gd name="connsiteY1" fmla="*/ 14005 h 1899035"/>
                <a:gd name="connsiteX2" fmla="*/ 1572123 w 2787757"/>
                <a:gd name="connsiteY2" fmla="*/ 162962 h 1899035"/>
                <a:gd name="connsiteX3" fmla="*/ 2591742 w 2787757"/>
                <a:gd name="connsiteY3" fmla="*/ 162962 h 1899035"/>
                <a:gd name="connsiteX4" fmla="*/ 2787757 w 2787757"/>
                <a:gd name="connsiteY4" fmla="*/ 358977 h 1899035"/>
                <a:gd name="connsiteX5" fmla="*/ 2591742 w 2787757"/>
                <a:gd name="connsiteY5" fmla="*/ 554992 h 1899035"/>
                <a:gd name="connsiteX6" fmla="*/ 1915061 w 2787757"/>
                <a:gd name="connsiteY6" fmla="*/ 554992 h 1899035"/>
                <a:gd name="connsiteX7" fmla="*/ 1799165 w 2787757"/>
                <a:gd name="connsiteY7" fmla="*/ 638694 h 1899035"/>
                <a:gd name="connsiteX8" fmla="*/ 1703909 w 2787757"/>
                <a:gd name="connsiteY8" fmla="*/ 653937 h 1899035"/>
                <a:gd name="connsiteX9" fmla="*/ 1697158 w 2787757"/>
                <a:gd name="connsiteY9" fmla="*/ 653640 h 1899035"/>
                <a:gd name="connsiteX10" fmla="*/ 1699261 w 2787757"/>
                <a:gd name="connsiteY10" fmla="*/ 700479 h 1899035"/>
                <a:gd name="connsiteX11" fmla="*/ 2222918 w 2787757"/>
                <a:gd name="connsiteY11" fmla="*/ 789999 h 1899035"/>
                <a:gd name="connsiteX12" fmla="*/ 2381998 w 2787757"/>
                <a:gd name="connsiteY12" fmla="*/ 1014684 h 1899035"/>
                <a:gd name="connsiteX13" fmla="*/ 2196650 w 2787757"/>
                <a:gd name="connsiteY13" fmla="*/ 1176476 h 1899035"/>
                <a:gd name="connsiteX14" fmla="*/ 2191276 w 2787757"/>
                <a:gd name="connsiteY14" fmla="*/ 1176106 h 1899035"/>
                <a:gd name="connsiteX15" fmla="*/ 2232601 w 2787757"/>
                <a:gd name="connsiteY15" fmla="*/ 1215582 h 1899035"/>
                <a:gd name="connsiteX16" fmla="*/ 2265607 w 2787757"/>
                <a:gd name="connsiteY16" fmla="*/ 1360871 h 1899035"/>
                <a:gd name="connsiteX17" fmla="*/ 2080259 w 2787757"/>
                <a:gd name="connsiteY17" fmla="*/ 1522663 h 1899035"/>
                <a:gd name="connsiteX18" fmla="*/ 2076421 w 2787757"/>
                <a:gd name="connsiteY18" fmla="*/ 1522398 h 1899035"/>
                <a:gd name="connsiteX19" fmla="*/ 2078471 w 2787757"/>
                <a:gd name="connsiteY19" fmla="*/ 1522965 h 1899035"/>
                <a:gd name="connsiteX20" fmla="*/ 2199546 w 2787757"/>
                <a:gd name="connsiteY20" fmla="*/ 1737141 h 1899035"/>
                <a:gd name="connsiteX21" fmla="*/ 1974861 w 2787757"/>
                <a:gd name="connsiteY21" fmla="*/ 1896221 h 1899035"/>
                <a:gd name="connsiteX22" fmla="*/ 1439056 w 2787757"/>
                <a:gd name="connsiteY22" fmla="*/ 1892296 h 1899035"/>
                <a:gd name="connsiteX23" fmla="*/ 0 w 2787757"/>
                <a:gd name="connsiteY23" fmla="*/ 1643823 h 1899035"/>
                <a:gd name="connsiteX24" fmla="*/ 15632 w 2787757"/>
                <a:gd name="connsiteY24" fmla="*/ 511945 h 1899035"/>
                <a:gd name="connsiteX25" fmla="*/ 386824 w 2787757"/>
                <a:gd name="connsiteY25" fmla="*/ 493839 h 1899035"/>
                <a:gd name="connsiteX26" fmla="*/ 821391 w 2787757"/>
                <a:gd name="connsiteY26" fmla="*/ 68326 h 1899035"/>
                <a:gd name="connsiteX27" fmla="*/ 1320464 w 2787757"/>
                <a:gd name="connsiteY27" fmla="*/ 1 h 189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87757" h="1899035">
                  <a:moveTo>
                    <a:pt x="1320464" y="1"/>
                  </a:moveTo>
                  <a:cubicBezTo>
                    <a:pt x="1362337" y="48"/>
                    <a:pt x="1394024" y="4197"/>
                    <a:pt x="1409867" y="14005"/>
                  </a:cubicBezTo>
                  <a:lnTo>
                    <a:pt x="1572123" y="162962"/>
                  </a:lnTo>
                  <a:lnTo>
                    <a:pt x="2591742" y="162962"/>
                  </a:lnTo>
                  <a:cubicBezTo>
                    <a:pt x="2699998" y="162962"/>
                    <a:pt x="2787757" y="250721"/>
                    <a:pt x="2787757" y="358977"/>
                  </a:cubicBezTo>
                  <a:cubicBezTo>
                    <a:pt x="2787757" y="467233"/>
                    <a:pt x="2699998" y="554992"/>
                    <a:pt x="2591742" y="554992"/>
                  </a:cubicBezTo>
                  <a:lnTo>
                    <a:pt x="1915061" y="554992"/>
                  </a:lnTo>
                  <a:lnTo>
                    <a:pt x="1799165" y="638694"/>
                  </a:lnTo>
                  <a:cubicBezTo>
                    <a:pt x="1765215" y="647370"/>
                    <a:pt x="1733528" y="652227"/>
                    <a:pt x="1703909" y="653937"/>
                  </a:cubicBezTo>
                  <a:lnTo>
                    <a:pt x="1697158" y="653640"/>
                  </a:lnTo>
                  <a:lnTo>
                    <a:pt x="1699261" y="700479"/>
                  </a:lnTo>
                  <a:lnTo>
                    <a:pt x="2222918" y="789999"/>
                  </a:lnTo>
                  <a:cubicBezTo>
                    <a:pt x="2328892" y="808115"/>
                    <a:pt x="2400114" y="908710"/>
                    <a:pt x="2381998" y="1014684"/>
                  </a:cubicBezTo>
                  <a:cubicBezTo>
                    <a:pt x="2366146" y="1107411"/>
                    <a:pt x="2287147" y="1173531"/>
                    <a:pt x="2196650" y="1176476"/>
                  </a:cubicBezTo>
                  <a:lnTo>
                    <a:pt x="2191276" y="1176106"/>
                  </a:lnTo>
                  <a:lnTo>
                    <a:pt x="2232601" y="1215582"/>
                  </a:lnTo>
                  <a:cubicBezTo>
                    <a:pt x="2261388" y="1256242"/>
                    <a:pt x="2274665" y="1307884"/>
                    <a:pt x="2265607" y="1360871"/>
                  </a:cubicBezTo>
                  <a:cubicBezTo>
                    <a:pt x="2249755" y="1453598"/>
                    <a:pt x="2170756" y="1519718"/>
                    <a:pt x="2080259" y="1522663"/>
                  </a:cubicBezTo>
                  <a:lnTo>
                    <a:pt x="2076421" y="1522398"/>
                  </a:lnTo>
                  <a:lnTo>
                    <a:pt x="2078471" y="1522965"/>
                  </a:lnTo>
                  <a:cubicBezTo>
                    <a:pt x="2162850" y="1555805"/>
                    <a:pt x="2215398" y="1644414"/>
                    <a:pt x="2199546" y="1737141"/>
                  </a:cubicBezTo>
                  <a:cubicBezTo>
                    <a:pt x="2181430" y="1843115"/>
                    <a:pt x="2080835" y="1914337"/>
                    <a:pt x="1974861" y="1896221"/>
                  </a:cubicBezTo>
                  <a:lnTo>
                    <a:pt x="1439056" y="1892296"/>
                  </a:lnTo>
                  <a:cubicBezTo>
                    <a:pt x="967599" y="1809472"/>
                    <a:pt x="444296" y="1790021"/>
                    <a:pt x="0" y="1643823"/>
                  </a:cubicBezTo>
                  <a:lnTo>
                    <a:pt x="15632" y="511945"/>
                  </a:lnTo>
                  <a:lnTo>
                    <a:pt x="386824" y="493839"/>
                  </a:lnTo>
                  <a:cubicBezTo>
                    <a:pt x="558840" y="469696"/>
                    <a:pt x="685588" y="119630"/>
                    <a:pt x="821391" y="68326"/>
                  </a:cubicBezTo>
                  <a:cubicBezTo>
                    <a:pt x="977564" y="36639"/>
                    <a:pt x="1194847" y="-141"/>
                    <a:pt x="1320464" y="1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xmlns="" id="{B7C57EE9-55A1-4D12-8676-7DCDB72DF045}"/>
                </a:ext>
              </a:extLst>
            </p:cNvPr>
            <p:cNvGrpSpPr/>
            <p:nvPr/>
          </p:nvGrpSpPr>
          <p:grpSpPr>
            <a:xfrm>
              <a:off x="533055" y="4182702"/>
              <a:ext cx="3689123" cy="2424557"/>
              <a:chOff x="533055" y="4182702"/>
              <a:chExt cx="3689123" cy="2424557"/>
            </a:xfrm>
          </p:grpSpPr>
          <p:sp>
            <p:nvSpPr>
              <p:cNvPr id="368" name="Parallelogram 367">
                <a:extLst>
                  <a:ext uri="{FF2B5EF4-FFF2-40B4-BE49-F238E27FC236}">
                    <a16:creationId xmlns:a16="http://schemas.microsoft.com/office/drawing/2014/main" xmlns="" id="{C0EF8D35-A2FC-462C-9260-BD541758913C}"/>
                  </a:ext>
                </a:extLst>
              </p:cNvPr>
              <p:cNvSpPr/>
              <p:nvPr/>
            </p:nvSpPr>
            <p:spPr>
              <a:xfrm>
                <a:off x="533055" y="4901864"/>
                <a:ext cx="1293734" cy="1514652"/>
              </a:xfrm>
              <a:prstGeom prst="parallelogram">
                <a:avLst>
                  <a:gd name="adj" fmla="val 4164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xmlns="" id="{0C2893CE-D73D-4A52-A961-DCADEB1F98AF}"/>
                  </a:ext>
                </a:extLst>
              </p:cNvPr>
              <p:cNvSpPr/>
              <p:nvPr/>
            </p:nvSpPr>
            <p:spPr>
              <a:xfrm flipH="1">
                <a:off x="539242" y="4182702"/>
                <a:ext cx="3682936" cy="2424557"/>
              </a:xfrm>
              <a:custGeom>
                <a:avLst/>
                <a:gdLst>
                  <a:gd name="connsiteX0" fmla="*/ 3531973 w 3682936"/>
                  <a:gd name="connsiteY0" fmla="*/ 2288855 h 2424557"/>
                  <a:gd name="connsiteX1" fmla="*/ 3584354 w 3682936"/>
                  <a:gd name="connsiteY1" fmla="*/ 2341237 h 2424557"/>
                  <a:gd name="connsiteX2" fmla="*/ 3531973 w 3682936"/>
                  <a:gd name="connsiteY2" fmla="*/ 2393619 h 2424557"/>
                  <a:gd name="connsiteX3" fmla="*/ 3479591 w 3682936"/>
                  <a:gd name="connsiteY3" fmla="*/ 2341237 h 2424557"/>
                  <a:gd name="connsiteX4" fmla="*/ 3531973 w 3682936"/>
                  <a:gd name="connsiteY4" fmla="*/ 2288855 h 2424557"/>
                  <a:gd name="connsiteX5" fmla="*/ 3176977 w 3682936"/>
                  <a:gd name="connsiteY5" fmla="*/ 1938277 h 2424557"/>
                  <a:gd name="connsiteX6" fmla="*/ 3243874 w 3682936"/>
                  <a:gd name="connsiteY6" fmla="*/ 2004227 h 2424557"/>
                  <a:gd name="connsiteX7" fmla="*/ 3178239 w 3682936"/>
                  <a:gd name="connsiteY7" fmla="*/ 2072702 h 2424557"/>
                  <a:gd name="connsiteX8" fmla="*/ 3109449 w 3682936"/>
                  <a:gd name="connsiteY8" fmla="*/ 2004858 h 2424557"/>
                  <a:gd name="connsiteX9" fmla="*/ 3176977 w 3682936"/>
                  <a:gd name="connsiteY9" fmla="*/ 1938277 h 2424557"/>
                  <a:gd name="connsiteX10" fmla="*/ 2642432 w 3682936"/>
                  <a:gd name="connsiteY10" fmla="*/ 1183476 h 2424557"/>
                  <a:gd name="connsiteX11" fmla="*/ 2685347 w 3682936"/>
                  <a:gd name="connsiteY11" fmla="*/ 1228284 h 2424557"/>
                  <a:gd name="connsiteX12" fmla="*/ 2642116 w 3682936"/>
                  <a:gd name="connsiteY12" fmla="*/ 1270884 h 2424557"/>
                  <a:gd name="connsiteX13" fmla="*/ 2598570 w 3682936"/>
                  <a:gd name="connsiteY13" fmla="*/ 1227653 h 2424557"/>
                  <a:gd name="connsiteX14" fmla="*/ 2642432 w 3682936"/>
                  <a:gd name="connsiteY14" fmla="*/ 1183476 h 2424557"/>
                  <a:gd name="connsiteX15" fmla="*/ 3022672 w 3682936"/>
                  <a:gd name="connsiteY15" fmla="*/ 1162650 h 2424557"/>
                  <a:gd name="connsiteX16" fmla="*/ 3197488 w 3682936"/>
                  <a:gd name="connsiteY16" fmla="*/ 1342199 h 2424557"/>
                  <a:gd name="connsiteX17" fmla="*/ 3019516 w 3682936"/>
                  <a:gd name="connsiteY17" fmla="*/ 1514175 h 2424557"/>
                  <a:gd name="connsiteX18" fmla="*/ 2845331 w 3682936"/>
                  <a:gd name="connsiteY18" fmla="*/ 1337465 h 2424557"/>
                  <a:gd name="connsiteX19" fmla="*/ 3022672 w 3682936"/>
                  <a:gd name="connsiteY19" fmla="*/ 1162650 h 2424557"/>
                  <a:gd name="connsiteX20" fmla="*/ 1860494 w 3682936"/>
                  <a:gd name="connsiteY20" fmla="*/ 843311 h 2424557"/>
                  <a:gd name="connsiteX21" fmla="*/ 2045408 w 3682936"/>
                  <a:gd name="connsiteY21" fmla="*/ 847728 h 2424557"/>
                  <a:gd name="connsiteX22" fmla="*/ 2076016 w 3682936"/>
                  <a:gd name="connsiteY22" fmla="*/ 876444 h 2424557"/>
                  <a:gd name="connsiteX23" fmla="*/ 2087692 w 3682936"/>
                  <a:gd name="connsiteY23" fmla="*/ 969216 h 2424557"/>
                  <a:gd name="connsiteX24" fmla="*/ 1969991 w 3682936"/>
                  <a:gd name="connsiteY24" fmla="*/ 1191365 h 2424557"/>
                  <a:gd name="connsiteX25" fmla="*/ 1916662 w 3682936"/>
                  <a:gd name="connsiteY25" fmla="*/ 1223551 h 2424557"/>
                  <a:gd name="connsiteX26" fmla="*/ 1902147 w 3682936"/>
                  <a:gd name="connsiteY26" fmla="*/ 1253213 h 2424557"/>
                  <a:gd name="connsiteX27" fmla="*/ 1914769 w 3682936"/>
                  <a:gd name="connsiteY27" fmla="*/ 1262364 h 2424557"/>
                  <a:gd name="connsiteX28" fmla="*/ 1994288 w 3682936"/>
                  <a:gd name="connsiteY28" fmla="*/ 1230178 h 2424557"/>
                  <a:gd name="connsiteX29" fmla="*/ 2128082 w 3682936"/>
                  <a:gd name="connsiteY29" fmla="*/ 1087864 h 2424557"/>
                  <a:gd name="connsiteX30" fmla="*/ 2142913 w 3682936"/>
                  <a:gd name="connsiteY30" fmla="*/ 1055677 h 2424557"/>
                  <a:gd name="connsiteX31" fmla="*/ 2166264 w 3682936"/>
                  <a:gd name="connsiteY31" fmla="*/ 1031380 h 2424557"/>
                  <a:gd name="connsiteX32" fmla="*/ 2188668 w 3682936"/>
                  <a:gd name="connsiteY32" fmla="*/ 986887 h 2424557"/>
                  <a:gd name="connsiteX33" fmla="*/ 2180464 w 3682936"/>
                  <a:gd name="connsiteY33" fmla="*/ 923145 h 2424557"/>
                  <a:gd name="connsiteX34" fmla="*/ 2187406 w 3682936"/>
                  <a:gd name="connsiteY34" fmla="*/ 904212 h 2424557"/>
                  <a:gd name="connsiteX35" fmla="*/ 2245467 w 3682936"/>
                  <a:gd name="connsiteY35" fmla="*/ 854670 h 2424557"/>
                  <a:gd name="connsiteX36" fmla="*/ 2345498 w 3682936"/>
                  <a:gd name="connsiteY36" fmla="*/ 875497 h 2424557"/>
                  <a:gd name="connsiteX37" fmla="*/ 2366955 w 3682936"/>
                  <a:gd name="connsiteY37" fmla="*/ 887804 h 2424557"/>
                  <a:gd name="connsiteX38" fmla="*/ 2456887 w 3682936"/>
                  <a:gd name="connsiteY38" fmla="*/ 993198 h 2424557"/>
                  <a:gd name="connsiteX39" fmla="*/ 2378630 w 3682936"/>
                  <a:gd name="connsiteY39" fmla="*/ 1269622 h 2424557"/>
                  <a:gd name="connsiteX40" fmla="*/ 2283649 w 3682936"/>
                  <a:gd name="connsiteY40" fmla="*/ 1309066 h 2424557"/>
                  <a:gd name="connsiteX41" fmla="*/ 1968729 w 3682936"/>
                  <a:gd name="connsiteY41" fmla="*/ 1336519 h 2424557"/>
                  <a:gd name="connsiteX42" fmla="*/ 1771193 w 3682936"/>
                  <a:gd name="connsiteY42" fmla="*/ 1288239 h 2424557"/>
                  <a:gd name="connsiteX43" fmla="*/ 1627617 w 3682936"/>
                  <a:gd name="connsiteY43" fmla="*/ 1125730 h 2424557"/>
                  <a:gd name="connsiteX44" fmla="*/ 1656332 w 3682936"/>
                  <a:gd name="connsiteY44" fmla="*/ 946812 h 2424557"/>
                  <a:gd name="connsiteX45" fmla="*/ 1716603 w 3682936"/>
                  <a:gd name="connsiteY45" fmla="*/ 882755 h 2424557"/>
                  <a:gd name="connsiteX46" fmla="*/ 1860494 w 3682936"/>
                  <a:gd name="connsiteY46" fmla="*/ 843311 h 2424557"/>
                  <a:gd name="connsiteX47" fmla="*/ 2953566 w 3682936"/>
                  <a:gd name="connsiteY47" fmla="*/ 793454 h 2424557"/>
                  <a:gd name="connsiteX48" fmla="*/ 2942206 w 3682936"/>
                  <a:gd name="connsiteY48" fmla="*/ 802604 h 2424557"/>
                  <a:gd name="connsiteX49" fmla="*/ 2878780 w 3682936"/>
                  <a:gd name="connsiteY49" fmla="*/ 863822 h 2424557"/>
                  <a:gd name="connsiteX50" fmla="*/ 2795474 w 3682936"/>
                  <a:gd name="connsiteY50" fmla="*/ 805445 h 2424557"/>
                  <a:gd name="connsiteX51" fmla="*/ 2784430 w 3682936"/>
                  <a:gd name="connsiteY51" fmla="*/ 796294 h 2424557"/>
                  <a:gd name="connsiteX52" fmla="*/ 2634543 w 3682936"/>
                  <a:gd name="connsiteY52" fmla="*/ 796609 h 2424557"/>
                  <a:gd name="connsiteX53" fmla="*/ 2623183 w 3682936"/>
                  <a:gd name="connsiteY53" fmla="*/ 797871 h 2424557"/>
                  <a:gd name="connsiteX54" fmla="*/ 2623814 w 3682936"/>
                  <a:gd name="connsiteY54" fmla="*/ 802289 h 2424557"/>
                  <a:gd name="connsiteX55" fmla="*/ 2693551 w 3682936"/>
                  <a:gd name="connsiteY55" fmla="*/ 1061673 h 2424557"/>
                  <a:gd name="connsiteX56" fmla="*/ 2720058 w 3682936"/>
                  <a:gd name="connsiteY56" fmla="*/ 1097961 h 2424557"/>
                  <a:gd name="connsiteX57" fmla="*/ 2782221 w 3682936"/>
                  <a:gd name="connsiteY57" fmla="*/ 1243747 h 2424557"/>
                  <a:gd name="connsiteX58" fmla="*/ 2756977 w 3682936"/>
                  <a:gd name="connsiteY58" fmla="*/ 1317585 h 2424557"/>
                  <a:gd name="connsiteX59" fmla="*/ 2755084 w 3682936"/>
                  <a:gd name="connsiteY59" fmla="*/ 1336834 h 2424557"/>
                  <a:gd name="connsiteX60" fmla="*/ 2837758 w 3682936"/>
                  <a:gd name="connsiteY60" fmla="*/ 1632822 h 2424557"/>
                  <a:gd name="connsiteX61" fmla="*/ 2972184 w 3682936"/>
                  <a:gd name="connsiteY61" fmla="*/ 2142754 h 2424557"/>
                  <a:gd name="connsiteX62" fmla="*/ 2988277 w 3682936"/>
                  <a:gd name="connsiteY62" fmla="*/ 2156323 h 2424557"/>
                  <a:gd name="connsiteX63" fmla="*/ 3528186 w 3682936"/>
                  <a:gd name="connsiteY63" fmla="*/ 2155692 h 2424557"/>
                  <a:gd name="connsiteX64" fmla="*/ 3543017 w 3682936"/>
                  <a:gd name="connsiteY64" fmla="*/ 2143070 h 2424557"/>
                  <a:gd name="connsiteX65" fmla="*/ 3545857 w 3682936"/>
                  <a:gd name="connsiteY65" fmla="*/ 2117510 h 2424557"/>
                  <a:gd name="connsiteX66" fmla="*/ 3521244 w 3682936"/>
                  <a:gd name="connsiteY66" fmla="*/ 1952476 h 2424557"/>
                  <a:gd name="connsiteX67" fmla="*/ 3437623 w 3682936"/>
                  <a:gd name="connsiteY67" fmla="*/ 1728119 h 2424557"/>
                  <a:gd name="connsiteX68" fmla="*/ 3323078 w 3682936"/>
                  <a:gd name="connsiteY68" fmla="*/ 1446015 h 2424557"/>
                  <a:gd name="connsiteX69" fmla="*/ 3222416 w 3682936"/>
                  <a:gd name="connsiteY69" fmla="*/ 1194520 h 2424557"/>
                  <a:gd name="connsiteX70" fmla="*/ 3186128 w 3682936"/>
                  <a:gd name="connsiteY70" fmla="*/ 1074610 h 2424557"/>
                  <a:gd name="connsiteX71" fmla="*/ 3182972 w 3682936"/>
                  <a:gd name="connsiteY71" fmla="*/ 991305 h 2424557"/>
                  <a:gd name="connsiteX72" fmla="*/ 3173821 w 3682936"/>
                  <a:gd name="connsiteY72" fmla="*/ 966061 h 2424557"/>
                  <a:gd name="connsiteX73" fmla="*/ 3131222 w 3682936"/>
                  <a:gd name="connsiteY73" fmla="*/ 917781 h 2424557"/>
                  <a:gd name="connsiteX74" fmla="*/ 3023934 w 3682936"/>
                  <a:gd name="connsiteY74" fmla="*/ 823431 h 2424557"/>
                  <a:gd name="connsiteX75" fmla="*/ 2953566 w 3682936"/>
                  <a:gd name="connsiteY75" fmla="*/ 793454 h 2424557"/>
                  <a:gd name="connsiteX76" fmla="*/ 2125242 w 3682936"/>
                  <a:gd name="connsiteY76" fmla="*/ 724979 h 2424557"/>
                  <a:gd name="connsiteX77" fmla="*/ 2159953 w 3682936"/>
                  <a:gd name="connsiteY77" fmla="*/ 761267 h 2424557"/>
                  <a:gd name="connsiteX78" fmla="*/ 2119562 w 3682936"/>
                  <a:gd name="connsiteY78" fmla="*/ 796609 h 2424557"/>
                  <a:gd name="connsiteX79" fmla="*/ 2088954 w 3682936"/>
                  <a:gd name="connsiteY79" fmla="*/ 757796 h 2424557"/>
                  <a:gd name="connsiteX80" fmla="*/ 2125242 w 3682936"/>
                  <a:gd name="connsiteY80" fmla="*/ 724979 h 2424557"/>
                  <a:gd name="connsiteX81" fmla="*/ 2868801 w 3682936"/>
                  <a:gd name="connsiteY81" fmla="*/ 711094 h 2424557"/>
                  <a:gd name="connsiteX82" fmla="*/ 2929584 w 3682936"/>
                  <a:gd name="connsiteY82" fmla="*/ 742649 h 2424557"/>
                  <a:gd name="connsiteX83" fmla="*/ 2936842 w 3682936"/>
                  <a:gd name="connsiteY83" fmla="*/ 756218 h 2424557"/>
                  <a:gd name="connsiteX84" fmla="*/ 2961455 w 3682936"/>
                  <a:gd name="connsiteY84" fmla="*/ 770733 h 2424557"/>
                  <a:gd name="connsiteX85" fmla="*/ 2969975 w 3682936"/>
                  <a:gd name="connsiteY85" fmla="*/ 770733 h 2424557"/>
                  <a:gd name="connsiteX86" fmla="*/ 3030561 w 3682936"/>
                  <a:gd name="connsiteY86" fmla="*/ 798818 h 2424557"/>
                  <a:gd name="connsiteX87" fmla="*/ 3072529 w 3682936"/>
                  <a:gd name="connsiteY87" fmla="*/ 836684 h 2424557"/>
                  <a:gd name="connsiteX88" fmla="*/ 3156466 w 3682936"/>
                  <a:gd name="connsiteY88" fmla="*/ 910839 h 2424557"/>
                  <a:gd name="connsiteX89" fmla="*/ 3200328 w 3682936"/>
                  <a:gd name="connsiteY89" fmla="*/ 961643 h 2424557"/>
                  <a:gd name="connsiteX90" fmla="*/ 3203483 w 3682936"/>
                  <a:gd name="connsiteY90" fmla="*/ 973002 h 2424557"/>
                  <a:gd name="connsiteX91" fmla="*/ 3206954 w 3682936"/>
                  <a:gd name="connsiteY91" fmla="*/ 1058202 h 2424557"/>
                  <a:gd name="connsiteX92" fmla="*/ 3239140 w 3682936"/>
                  <a:gd name="connsiteY92" fmla="*/ 1176218 h 2424557"/>
                  <a:gd name="connsiteX93" fmla="*/ 3294677 w 3682936"/>
                  <a:gd name="connsiteY93" fmla="*/ 1312852 h 2424557"/>
                  <a:gd name="connsiteX94" fmla="*/ 3381770 w 3682936"/>
                  <a:gd name="connsiteY94" fmla="*/ 1532792 h 2424557"/>
                  <a:gd name="connsiteX95" fmla="*/ 3496946 w 3682936"/>
                  <a:gd name="connsiteY95" fmla="*/ 1818998 h 2424557"/>
                  <a:gd name="connsiteX96" fmla="*/ 3565106 w 3682936"/>
                  <a:gd name="connsiteY96" fmla="*/ 2041147 h 2424557"/>
                  <a:gd name="connsiteX97" fmla="*/ 3564790 w 3682936"/>
                  <a:gd name="connsiteY97" fmla="*/ 2154746 h 2424557"/>
                  <a:gd name="connsiteX98" fmla="*/ 3549959 w 3682936"/>
                  <a:gd name="connsiteY98" fmla="*/ 2177781 h 2424557"/>
                  <a:gd name="connsiteX99" fmla="*/ 2975339 w 3682936"/>
                  <a:gd name="connsiteY99" fmla="*/ 2177150 h 2424557"/>
                  <a:gd name="connsiteX100" fmla="*/ 2952303 w 3682936"/>
                  <a:gd name="connsiteY100" fmla="*/ 2160110 h 2424557"/>
                  <a:gd name="connsiteX101" fmla="*/ 2879412 w 3682936"/>
                  <a:gd name="connsiteY101" fmla="*/ 1889051 h 2424557"/>
                  <a:gd name="connsiteX102" fmla="*/ 2738044 w 3682936"/>
                  <a:gd name="connsiteY102" fmla="*/ 1350719 h 2424557"/>
                  <a:gd name="connsiteX103" fmla="*/ 2743093 w 3682936"/>
                  <a:gd name="connsiteY103" fmla="*/ 1301493 h 2424557"/>
                  <a:gd name="connsiteX104" fmla="*/ 2753822 w 3682936"/>
                  <a:gd name="connsiteY104" fmla="*/ 1174009 h 2424557"/>
                  <a:gd name="connsiteX105" fmla="*/ 2704911 w 3682936"/>
                  <a:gd name="connsiteY105" fmla="*/ 1114370 h 2424557"/>
                  <a:gd name="connsiteX106" fmla="*/ 2668623 w 3682936"/>
                  <a:gd name="connsiteY106" fmla="*/ 1063566 h 2424557"/>
                  <a:gd name="connsiteX107" fmla="*/ 2606459 w 3682936"/>
                  <a:gd name="connsiteY107" fmla="*/ 809546 h 2424557"/>
                  <a:gd name="connsiteX108" fmla="*/ 2602988 w 3682936"/>
                  <a:gd name="connsiteY108" fmla="*/ 790613 h 2424557"/>
                  <a:gd name="connsiteX109" fmla="*/ 2615610 w 3682936"/>
                  <a:gd name="connsiteY109" fmla="*/ 775151 h 2424557"/>
                  <a:gd name="connsiteX110" fmla="*/ 2717218 w 3682936"/>
                  <a:gd name="connsiteY110" fmla="*/ 772942 h 2424557"/>
                  <a:gd name="connsiteX111" fmla="*/ 2784430 w 3682936"/>
                  <a:gd name="connsiteY111" fmla="*/ 772627 h 2424557"/>
                  <a:gd name="connsiteX112" fmla="*/ 2796737 w 3682936"/>
                  <a:gd name="connsiteY112" fmla="*/ 765054 h 2424557"/>
                  <a:gd name="connsiteX113" fmla="*/ 2807781 w 3682936"/>
                  <a:gd name="connsiteY113" fmla="*/ 743912 h 2424557"/>
                  <a:gd name="connsiteX114" fmla="*/ 2868801 w 3682936"/>
                  <a:gd name="connsiteY114" fmla="*/ 711094 h 2424557"/>
                  <a:gd name="connsiteX115" fmla="*/ 2685663 w 3682936"/>
                  <a:gd name="connsiteY115" fmla="*/ 566887 h 2424557"/>
                  <a:gd name="connsiteX116" fmla="*/ 2685663 w 3682936"/>
                  <a:gd name="connsiteY116" fmla="*/ 568465 h 2424557"/>
                  <a:gd name="connsiteX117" fmla="*/ 2685663 w 3682936"/>
                  <a:gd name="connsiteY117" fmla="*/ 581403 h 2424557"/>
                  <a:gd name="connsiteX118" fmla="*/ 2685663 w 3682936"/>
                  <a:gd name="connsiteY118" fmla="*/ 583296 h 2424557"/>
                  <a:gd name="connsiteX119" fmla="*/ 2598255 w 3682936"/>
                  <a:gd name="connsiteY119" fmla="*/ 583296 h 2424557"/>
                  <a:gd name="connsiteX120" fmla="*/ 2590050 w 3682936"/>
                  <a:gd name="connsiteY120" fmla="*/ 575092 h 2424557"/>
                  <a:gd name="connsiteX121" fmla="*/ 2598255 w 3682936"/>
                  <a:gd name="connsiteY121" fmla="*/ 566887 h 2424557"/>
                  <a:gd name="connsiteX122" fmla="*/ 1824837 w 3682936"/>
                  <a:gd name="connsiteY122" fmla="*/ 530283 h 2424557"/>
                  <a:gd name="connsiteX123" fmla="*/ 1678105 w 3682936"/>
                  <a:gd name="connsiteY123" fmla="*/ 536278 h 2424557"/>
                  <a:gd name="connsiteX124" fmla="*/ 1636137 w 3682936"/>
                  <a:gd name="connsiteY124" fmla="*/ 581718 h 2424557"/>
                  <a:gd name="connsiteX125" fmla="*/ 1637083 w 3682936"/>
                  <a:gd name="connsiteY125" fmla="*/ 680170 h 2424557"/>
                  <a:gd name="connsiteX126" fmla="*/ 1644657 w 3682936"/>
                  <a:gd name="connsiteY126" fmla="*/ 686166 h 2424557"/>
                  <a:gd name="connsiteX127" fmla="*/ 1697038 w 3682936"/>
                  <a:gd name="connsiteY127" fmla="*/ 714566 h 2424557"/>
                  <a:gd name="connsiteX128" fmla="*/ 1703665 w 3682936"/>
                  <a:gd name="connsiteY128" fmla="*/ 717721 h 2424557"/>
                  <a:gd name="connsiteX129" fmla="*/ 1766776 w 3682936"/>
                  <a:gd name="connsiteY129" fmla="*/ 699419 h 2424557"/>
                  <a:gd name="connsiteX130" fmla="*/ 1817895 w 3682936"/>
                  <a:gd name="connsiteY130" fmla="*/ 635993 h 2424557"/>
                  <a:gd name="connsiteX131" fmla="*/ 1824837 w 3682936"/>
                  <a:gd name="connsiteY131" fmla="*/ 530283 h 2424557"/>
                  <a:gd name="connsiteX132" fmla="*/ 2667045 w 3682936"/>
                  <a:gd name="connsiteY132" fmla="*/ 509772 h 2424557"/>
                  <a:gd name="connsiteX133" fmla="*/ 2424701 w 3682936"/>
                  <a:gd name="connsiteY133" fmla="*/ 510719 h 2424557"/>
                  <a:gd name="connsiteX134" fmla="*/ 2379577 w 3682936"/>
                  <a:gd name="connsiteY134" fmla="*/ 526812 h 2424557"/>
                  <a:gd name="connsiteX135" fmla="*/ 2357804 w 3682936"/>
                  <a:gd name="connsiteY135" fmla="*/ 534070 h 2424557"/>
                  <a:gd name="connsiteX136" fmla="*/ 2155851 w 3682936"/>
                  <a:gd name="connsiteY136" fmla="*/ 537225 h 2424557"/>
                  <a:gd name="connsiteX137" fmla="*/ 2127451 w 3682936"/>
                  <a:gd name="connsiteY137" fmla="*/ 541012 h 2424557"/>
                  <a:gd name="connsiteX138" fmla="*/ 2081065 w 3682936"/>
                  <a:gd name="connsiteY138" fmla="*/ 586136 h 2424557"/>
                  <a:gd name="connsiteX139" fmla="*/ 2078856 w 3682936"/>
                  <a:gd name="connsiteY139" fmla="*/ 634731 h 2424557"/>
                  <a:gd name="connsiteX140" fmla="*/ 2119247 w 3682936"/>
                  <a:gd name="connsiteY140" fmla="*/ 679224 h 2424557"/>
                  <a:gd name="connsiteX141" fmla="*/ 2146069 w 3682936"/>
                  <a:gd name="connsiteY141" fmla="*/ 681117 h 2424557"/>
                  <a:gd name="connsiteX142" fmla="*/ 2472034 w 3682936"/>
                  <a:gd name="connsiteY142" fmla="*/ 675437 h 2424557"/>
                  <a:gd name="connsiteX143" fmla="*/ 2529149 w 3682936"/>
                  <a:gd name="connsiteY143" fmla="*/ 652402 h 2424557"/>
                  <a:gd name="connsiteX144" fmla="*/ 2604250 w 3682936"/>
                  <a:gd name="connsiteY144" fmla="*/ 619900 h 2424557"/>
                  <a:gd name="connsiteX145" fmla="*/ 2715325 w 3682936"/>
                  <a:gd name="connsiteY145" fmla="*/ 616113 h 2424557"/>
                  <a:gd name="connsiteX146" fmla="*/ 2730156 w 3682936"/>
                  <a:gd name="connsiteY146" fmla="*/ 605384 h 2424557"/>
                  <a:gd name="connsiteX147" fmla="*/ 2728262 w 3682936"/>
                  <a:gd name="connsiteY147" fmla="*/ 534701 h 2424557"/>
                  <a:gd name="connsiteX148" fmla="*/ 2724476 w 3682936"/>
                  <a:gd name="connsiteY148" fmla="*/ 528705 h 2424557"/>
                  <a:gd name="connsiteX149" fmla="*/ 2667045 w 3682936"/>
                  <a:gd name="connsiteY149" fmla="*/ 509772 h 2424557"/>
                  <a:gd name="connsiteX150" fmla="*/ 423786 w 3682936"/>
                  <a:gd name="connsiteY150" fmla="*/ 500305 h 2424557"/>
                  <a:gd name="connsiteX151" fmla="*/ 423786 w 3682936"/>
                  <a:gd name="connsiteY151" fmla="*/ 619899 h 2424557"/>
                  <a:gd name="connsiteX152" fmla="*/ 1202568 w 3682936"/>
                  <a:gd name="connsiteY152" fmla="*/ 625580 h 2424557"/>
                  <a:gd name="connsiteX153" fmla="*/ 1493507 w 3682936"/>
                  <a:gd name="connsiteY153" fmla="*/ 783040 h 2424557"/>
                  <a:gd name="connsiteX154" fmla="*/ 1870276 w 3682936"/>
                  <a:gd name="connsiteY154" fmla="*/ 787458 h 2424557"/>
                  <a:gd name="connsiteX155" fmla="*/ 1945693 w 3682936"/>
                  <a:gd name="connsiteY155" fmla="*/ 785880 h 2424557"/>
                  <a:gd name="connsiteX156" fmla="*/ 1955791 w 3682936"/>
                  <a:gd name="connsiteY156" fmla="*/ 775151 h 2424557"/>
                  <a:gd name="connsiteX157" fmla="*/ 1956738 w 3682936"/>
                  <a:gd name="connsiteY157" fmla="*/ 750223 h 2424557"/>
                  <a:gd name="connsiteX158" fmla="*/ 1960209 w 3682936"/>
                  <a:gd name="connsiteY158" fmla="*/ 622740 h 2424557"/>
                  <a:gd name="connsiteX159" fmla="*/ 1960209 w 3682936"/>
                  <a:gd name="connsiteY159" fmla="*/ 609802 h 2424557"/>
                  <a:gd name="connsiteX160" fmla="*/ 1975355 w 3682936"/>
                  <a:gd name="connsiteY160" fmla="*/ 610117 h 2424557"/>
                  <a:gd name="connsiteX161" fmla="*/ 1974724 w 3682936"/>
                  <a:gd name="connsiteY161" fmla="*/ 642935 h 2424557"/>
                  <a:gd name="connsiteX162" fmla="*/ 1973146 w 3682936"/>
                  <a:gd name="connsiteY162" fmla="*/ 730027 h 2424557"/>
                  <a:gd name="connsiteX163" fmla="*/ 1972831 w 3682936"/>
                  <a:gd name="connsiteY163" fmla="*/ 777360 h 2424557"/>
                  <a:gd name="connsiteX164" fmla="*/ 1950427 w 3682936"/>
                  <a:gd name="connsiteY164" fmla="*/ 801973 h 2424557"/>
                  <a:gd name="connsiteX165" fmla="*/ 1928338 w 3682936"/>
                  <a:gd name="connsiteY165" fmla="*/ 802920 h 2424557"/>
                  <a:gd name="connsiteX166" fmla="*/ 1491298 w 3682936"/>
                  <a:gd name="connsiteY166" fmla="*/ 797871 h 2424557"/>
                  <a:gd name="connsiteX167" fmla="*/ 1192786 w 3682936"/>
                  <a:gd name="connsiteY167" fmla="*/ 640410 h 2424557"/>
                  <a:gd name="connsiteX168" fmla="*/ 423786 w 3682936"/>
                  <a:gd name="connsiteY168" fmla="*/ 635993 h 2424557"/>
                  <a:gd name="connsiteX169" fmla="*/ 423786 w 3682936"/>
                  <a:gd name="connsiteY169" fmla="*/ 737285 h 2424557"/>
                  <a:gd name="connsiteX170" fmla="*/ 1091179 w 3682936"/>
                  <a:gd name="connsiteY170" fmla="*/ 755587 h 2424557"/>
                  <a:gd name="connsiteX171" fmla="*/ 1272305 w 3682936"/>
                  <a:gd name="connsiteY171" fmla="*/ 770418 h 2424557"/>
                  <a:gd name="connsiteX172" fmla="*/ 1422508 w 3682936"/>
                  <a:gd name="connsiteY172" fmla="*/ 827848 h 2424557"/>
                  <a:gd name="connsiteX173" fmla="*/ 1546520 w 3682936"/>
                  <a:gd name="connsiteY173" fmla="*/ 981838 h 2424557"/>
                  <a:gd name="connsiteX174" fmla="*/ 1567978 w 3682936"/>
                  <a:gd name="connsiteY174" fmla="*/ 1044948 h 2424557"/>
                  <a:gd name="connsiteX175" fmla="*/ 1574920 w 3682936"/>
                  <a:gd name="connsiteY175" fmla="*/ 1244377 h 2424557"/>
                  <a:gd name="connsiteX176" fmla="*/ 1590382 w 3682936"/>
                  <a:gd name="connsiteY176" fmla="*/ 1272461 h 2424557"/>
                  <a:gd name="connsiteX177" fmla="*/ 1810953 w 3682936"/>
                  <a:gd name="connsiteY177" fmla="*/ 1346616 h 2424557"/>
                  <a:gd name="connsiteX178" fmla="*/ 2062448 w 3682936"/>
                  <a:gd name="connsiteY178" fmla="*/ 1379434 h 2424557"/>
                  <a:gd name="connsiteX179" fmla="*/ 2306369 w 3682936"/>
                  <a:gd name="connsiteY179" fmla="*/ 1348825 h 2424557"/>
                  <a:gd name="connsiteX180" fmla="*/ 2485918 w 3682936"/>
                  <a:gd name="connsiteY180" fmla="*/ 1370914 h 2424557"/>
                  <a:gd name="connsiteX181" fmla="*/ 2577744 w 3682936"/>
                  <a:gd name="connsiteY181" fmla="*/ 1496504 h 2424557"/>
                  <a:gd name="connsiteX182" fmla="*/ 2594784 w 3682936"/>
                  <a:gd name="connsiteY182" fmla="*/ 1570343 h 2424557"/>
                  <a:gd name="connsiteX183" fmla="*/ 2673356 w 3682936"/>
                  <a:gd name="connsiteY183" fmla="*/ 1870433 h 2424557"/>
                  <a:gd name="connsiteX184" fmla="*/ 2701124 w 3682936"/>
                  <a:gd name="connsiteY184" fmla="*/ 2150959 h 2424557"/>
                  <a:gd name="connsiteX185" fmla="*/ 2699547 w 3682936"/>
                  <a:gd name="connsiteY185" fmla="*/ 2287593 h 2424557"/>
                  <a:gd name="connsiteX186" fmla="*/ 3419952 w 3682936"/>
                  <a:gd name="connsiteY186" fmla="*/ 2287593 h 2424557"/>
                  <a:gd name="connsiteX187" fmla="*/ 3419952 w 3682936"/>
                  <a:gd name="connsiteY187" fmla="*/ 2303686 h 2424557"/>
                  <a:gd name="connsiteX188" fmla="*/ 2707751 w 3682936"/>
                  <a:gd name="connsiteY188" fmla="*/ 2303686 h 2424557"/>
                  <a:gd name="connsiteX189" fmla="*/ 2697338 w 3682936"/>
                  <a:gd name="connsiteY189" fmla="*/ 2313153 h 2424557"/>
                  <a:gd name="connsiteX190" fmla="*/ 2699862 w 3682936"/>
                  <a:gd name="connsiteY190" fmla="*/ 2383837 h 2424557"/>
                  <a:gd name="connsiteX191" fmla="*/ 2727947 w 3682936"/>
                  <a:gd name="connsiteY191" fmla="*/ 2417916 h 2424557"/>
                  <a:gd name="connsiteX192" fmla="*/ 3394392 w 3682936"/>
                  <a:gd name="connsiteY192" fmla="*/ 2370899 h 2424557"/>
                  <a:gd name="connsiteX193" fmla="*/ 3429418 w 3682936"/>
                  <a:gd name="connsiteY193" fmla="*/ 2340290 h 2424557"/>
                  <a:gd name="connsiteX194" fmla="*/ 3437307 w 3682936"/>
                  <a:gd name="connsiteY194" fmla="*/ 2348495 h 2424557"/>
                  <a:gd name="connsiteX195" fmla="*/ 3515564 w 3682936"/>
                  <a:gd name="connsiteY195" fmla="*/ 2424227 h 2424557"/>
                  <a:gd name="connsiteX196" fmla="*/ 3569208 w 3682936"/>
                  <a:gd name="connsiteY196" fmla="*/ 2419494 h 2424557"/>
                  <a:gd name="connsiteX197" fmla="*/ 3610229 w 3682936"/>
                  <a:gd name="connsiteY197" fmla="*/ 2368690 h 2424557"/>
                  <a:gd name="connsiteX198" fmla="*/ 3619065 w 3682936"/>
                  <a:gd name="connsiteY198" fmla="*/ 2318202 h 2424557"/>
                  <a:gd name="connsiteX199" fmla="*/ 3630740 w 3682936"/>
                  <a:gd name="connsiteY199" fmla="*/ 2304948 h 2424557"/>
                  <a:gd name="connsiteX200" fmla="*/ 3651567 w 3682936"/>
                  <a:gd name="connsiteY200" fmla="*/ 2286962 h 2424557"/>
                  <a:gd name="connsiteX201" fmla="*/ 3670816 w 3682936"/>
                  <a:gd name="connsiteY201" fmla="*/ 2168946 h 2424557"/>
                  <a:gd name="connsiteX202" fmla="*/ 3625692 w 3682936"/>
                  <a:gd name="connsiteY202" fmla="*/ 1855918 h 2424557"/>
                  <a:gd name="connsiteX203" fmla="*/ 3395654 w 3682936"/>
                  <a:gd name="connsiteY203" fmla="*/ 1248164 h 2424557"/>
                  <a:gd name="connsiteX204" fmla="*/ 3342957 w 3682936"/>
                  <a:gd name="connsiteY204" fmla="*/ 1096383 h 2424557"/>
                  <a:gd name="connsiteX205" fmla="*/ 3333491 w 3682936"/>
                  <a:gd name="connsiteY205" fmla="*/ 1032326 h 2424557"/>
                  <a:gd name="connsiteX206" fmla="*/ 3364414 w 3682936"/>
                  <a:gd name="connsiteY206" fmla="*/ 927879 h 2424557"/>
                  <a:gd name="connsiteX207" fmla="*/ 3513039 w 3682936"/>
                  <a:gd name="connsiteY207" fmla="*/ 805129 h 2424557"/>
                  <a:gd name="connsiteX208" fmla="*/ 3617487 w 3682936"/>
                  <a:gd name="connsiteY208" fmla="*/ 792507 h 2424557"/>
                  <a:gd name="connsiteX209" fmla="*/ 3645887 w 3682936"/>
                  <a:gd name="connsiteY209" fmla="*/ 788720 h 2424557"/>
                  <a:gd name="connsiteX210" fmla="*/ 3672709 w 3682936"/>
                  <a:gd name="connsiteY210" fmla="*/ 712356 h 2424557"/>
                  <a:gd name="connsiteX211" fmla="*/ 3640207 w 3682936"/>
                  <a:gd name="connsiteY211" fmla="*/ 689321 h 2424557"/>
                  <a:gd name="connsiteX212" fmla="*/ 3457502 w 3682936"/>
                  <a:gd name="connsiteY212" fmla="*/ 556158 h 2424557"/>
                  <a:gd name="connsiteX213" fmla="*/ 3446458 w 3682936"/>
                  <a:gd name="connsiteY213" fmla="*/ 548585 h 2424557"/>
                  <a:gd name="connsiteX214" fmla="*/ 3384294 w 3682936"/>
                  <a:gd name="connsiteY214" fmla="*/ 547007 h 2424557"/>
                  <a:gd name="connsiteX215" fmla="*/ 2996166 w 3682936"/>
                  <a:gd name="connsiteY215" fmla="*/ 540380 h 2424557"/>
                  <a:gd name="connsiteX216" fmla="*/ 2757608 w 3682936"/>
                  <a:gd name="connsiteY216" fmla="*/ 538803 h 2424557"/>
                  <a:gd name="connsiteX217" fmla="*/ 2743724 w 3682936"/>
                  <a:gd name="connsiteY217" fmla="*/ 552687 h 2424557"/>
                  <a:gd name="connsiteX218" fmla="*/ 2743409 w 3682936"/>
                  <a:gd name="connsiteY218" fmla="*/ 611064 h 2424557"/>
                  <a:gd name="connsiteX219" fmla="*/ 2726053 w 3682936"/>
                  <a:gd name="connsiteY219" fmla="*/ 630313 h 2424557"/>
                  <a:gd name="connsiteX220" fmla="*/ 2713747 w 3682936"/>
                  <a:gd name="connsiteY220" fmla="*/ 631259 h 2424557"/>
                  <a:gd name="connsiteX221" fmla="*/ 2597939 w 3682936"/>
                  <a:gd name="connsiteY221" fmla="*/ 635046 h 2424557"/>
                  <a:gd name="connsiteX222" fmla="*/ 2557549 w 3682936"/>
                  <a:gd name="connsiteY222" fmla="*/ 647984 h 2424557"/>
                  <a:gd name="connsiteX223" fmla="*/ 2528202 w 3682936"/>
                  <a:gd name="connsiteY223" fmla="*/ 675121 h 2424557"/>
                  <a:gd name="connsiteX224" fmla="*/ 2502958 w 3682936"/>
                  <a:gd name="connsiteY224" fmla="*/ 686796 h 2424557"/>
                  <a:gd name="connsiteX225" fmla="*/ 2165633 w 3682936"/>
                  <a:gd name="connsiteY225" fmla="*/ 696894 h 2424557"/>
                  <a:gd name="connsiteX226" fmla="*/ 2116091 w 3682936"/>
                  <a:gd name="connsiteY226" fmla="*/ 692792 h 2424557"/>
                  <a:gd name="connsiteX227" fmla="*/ 2064972 w 3682936"/>
                  <a:gd name="connsiteY227" fmla="*/ 639148 h 2424557"/>
                  <a:gd name="connsiteX228" fmla="*/ 2063394 w 3682936"/>
                  <a:gd name="connsiteY228" fmla="*/ 618953 h 2424557"/>
                  <a:gd name="connsiteX229" fmla="*/ 2115460 w 3682936"/>
                  <a:gd name="connsiteY229" fmla="*/ 529336 h 2424557"/>
                  <a:gd name="connsiteX230" fmla="*/ 2122718 w 3682936"/>
                  <a:gd name="connsiteY230" fmla="*/ 524918 h 2424557"/>
                  <a:gd name="connsiteX231" fmla="*/ 1839037 w 3682936"/>
                  <a:gd name="connsiteY231" fmla="*/ 521132 h 2424557"/>
                  <a:gd name="connsiteX232" fmla="*/ 1838721 w 3682936"/>
                  <a:gd name="connsiteY232" fmla="*/ 523972 h 2424557"/>
                  <a:gd name="connsiteX233" fmla="*/ 1839352 w 3682936"/>
                  <a:gd name="connsiteY233" fmla="*/ 540380 h 2424557"/>
                  <a:gd name="connsiteX234" fmla="*/ 1829255 w 3682936"/>
                  <a:gd name="connsiteY234" fmla="*/ 647668 h 2424557"/>
                  <a:gd name="connsiteX235" fmla="*/ 1787602 w 3682936"/>
                  <a:gd name="connsiteY235" fmla="*/ 705099 h 2424557"/>
                  <a:gd name="connsiteX236" fmla="*/ 1719127 w 3682936"/>
                  <a:gd name="connsiteY236" fmla="*/ 729081 h 2424557"/>
                  <a:gd name="connsiteX237" fmla="*/ 1699247 w 3682936"/>
                  <a:gd name="connsiteY237" fmla="*/ 746436 h 2424557"/>
                  <a:gd name="connsiteX238" fmla="*/ 1695776 w 3682936"/>
                  <a:gd name="connsiteY238" fmla="*/ 754325 h 2424557"/>
                  <a:gd name="connsiteX239" fmla="*/ 1652230 w 3682936"/>
                  <a:gd name="connsiteY239" fmla="*/ 780516 h 2424557"/>
                  <a:gd name="connsiteX240" fmla="*/ 1610892 w 3682936"/>
                  <a:gd name="connsiteY240" fmla="*/ 751169 h 2424557"/>
                  <a:gd name="connsiteX241" fmla="*/ 1620044 w 3682936"/>
                  <a:gd name="connsiteY241" fmla="*/ 702574 h 2424557"/>
                  <a:gd name="connsiteX242" fmla="*/ 1625092 w 3682936"/>
                  <a:gd name="connsiteY242" fmla="*/ 684272 h 2424557"/>
                  <a:gd name="connsiteX243" fmla="*/ 1623830 w 3682936"/>
                  <a:gd name="connsiteY243" fmla="*/ 676699 h 2424557"/>
                  <a:gd name="connsiteX244" fmla="*/ 1622252 w 3682936"/>
                  <a:gd name="connsiteY244" fmla="*/ 581087 h 2424557"/>
                  <a:gd name="connsiteX245" fmla="*/ 1663274 w 3682936"/>
                  <a:gd name="connsiteY245" fmla="*/ 526180 h 2424557"/>
                  <a:gd name="connsiteX246" fmla="*/ 1671163 w 3682936"/>
                  <a:gd name="connsiteY246" fmla="*/ 523341 h 2424557"/>
                  <a:gd name="connsiteX247" fmla="*/ 1670532 w 3682936"/>
                  <a:gd name="connsiteY247" fmla="*/ 520501 h 2424557"/>
                  <a:gd name="connsiteX248" fmla="*/ 423786 w 3682936"/>
                  <a:gd name="connsiteY248" fmla="*/ 500305 h 2424557"/>
                  <a:gd name="connsiteX249" fmla="*/ 405485 w 3682936"/>
                  <a:gd name="connsiteY249" fmla="*/ 499990 h 2424557"/>
                  <a:gd name="connsiteX250" fmla="*/ 142630 w 3682936"/>
                  <a:gd name="connsiteY250" fmla="*/ 499990 h 2424557"/>
                  <a:gd name="connsiteX251" fmla="*/ 142630 w 3682936"/>
                  <a:gd name="connsiteY251" fmla="*/ 670073 h 2424557"/>
                  <a:gd name="connsiteX252" fmla="*/ 171661 w 3682936"/>
                  <a:gd name="connsiteY252" fmla="*/ 699104 h 2424557"/>
                  <a:gd name="connsiteX253" fmla="*/ 405485 w 3682936"/>
                  <a:gd name="connsiteY253" fmla="*/ 699104 h 2424557"/>
                  <a:gd name="connsiteX254" fmla="*/ 3008040 w 3682936"/>
                  <a:gd name="connsiteY254" fmla="*/ 412796 h 2424557"/>
                  <a:gd name="connsiteX255" fmla="*/ 3026499 w 3682936"/>
                  <a:gd name="connsiteY255" fmla="*/ 420432 h 2424557"/>
                  <a:gd name="connsiteX256" fmla="*/ 3034348 w 3682936"/>
                  <a:gd name="connsiteY256" fmla="*/ 439405 h 2424557"/>
                  <a:gd name="connsiteX257" fmla="*/ 3007526 w 3682936"/>
                  <a:gd name="connsiteY257" fmla="*/ 466227 h 2424557"/>
                  <a:gd name="connsiteX258" fmla="*/ 3007373 w 3682936"/>
                  <a:gd name="connsiteY258" fmla="*/ 466157 h 2424557"/>
                  <a:gd name="connsiteX259" fmla="*/ 3025828 w 3682936"/>
                  <a:gd name="connsiteY259" fmla="*/ 458259 h 2424557"/>
                  <a:gd name="connsiteX260" fmla="*/ 3034032 w 3682936"/>
                  <a:gd name="connsiteY260" fmla="*/ 439404 h 2424557"/>
                  <a:gd name="connsiteX261" fmla="*/ 3026459 w 3682936"/>
                  <a:gd name="connsiteY261" fmla="*/ 420432 h 2424557"/>
                  <a:gd name="connsiteX262" fmla="*/ 3382401 w 3682936"/>
                  <a:gd name="connsiteY262" fmla="*/ 170554 h 2424557"/>
                  <a:gd name="connsiteX263" fmla="*/ 3419005 w 3682936"/>
                  <a:gd name="connsiteY263" fmla="*/ 207789 h 2424557"/>
                  <a:gd name="connsiteX264" fmla="*/ 3383032 w 3682936"/>
                  <a:gd name="connsiteY264" fmla="*/ 245340 h 2424557"/>
                  <a:gd name="connsiteX265" fmla="*/ 3346428 w 3682936"/>
                  <a:gd name="connsiteY265" fmla="*/ 208736 h 2424557"/>
                  <a:gd name="connsiteX266" fmla="*/ 3382401 w 3682936"/>
                  <a:gd name="connsiteY266" fmla="*/ 170554 h 2424557"/>
                  <a:gd name="connsiteX267" fmla="*/ 3389891 w 3682936"/>
                  <a:gd name="connsiteY267" fmla="*/ 144412 h 2424557"/>
                  <a:gd name="connsiteX268" fmla="*/ 3355895 w 3682936"/>
                  <a:gd name="connsiteY268" fmla="*/ 149096 h 2424557"/>
                  <a:gd name="connsiteX269" fmla="*/ 3334753 w 3682936"/>
                  <a:gd name="connsiteY269" fmla="*/ 157932 h 2424557"/>
                  <a:gd name="connsiteX270" fmla="*/ 3246714 w 3682936"/>
                  <a:gd name="connsiteY270" fmla="*/ 157616 h 2424557"/>
                  <a:gd name="connsiteX271" fmla="*/ 3224625 w 3682936"/>
                  <a:gd name="connsiteY271" fmla="*/ 149096 h 2424557"/>
                  <a:gd name="connsiteX272" fmla="*/ 3222732 w 3682936"/>
                  <a:gd name="connsiteY272" fmla="*/ 151305 h 2424557"/>
                  <a:gd name="connsiteX273" fmla="*/ 3400072 w 3682936"/>
                  <a:gd name="connsiteY273" fmla="*/ 372823 h 2424557"/>
                  <a:gd name="connsiteX274" fmla="*/ 3402597 w 3682936"/>
                  <a:gd name="connsiteY274" fmla="*/ 371561 h 2424557"/>
                  <a:gd name="connsiteX275" fmla="*/ 3404490 w 3682936"/>
                  <a:gd name="connsiteY275" fmla="*/ 366512 h 2424557"/>
                  <a:gd name="connsiteX276" fmla="*/ 3438885 w 3682936"/>
                  <a:gd name="connsiteY276" fmla="*/ 257962 h 2424557"/>
                  <a:gd name="connsiteX277" fmla="*/ 3447090 w 3682936"/>
                  <a:gd name="connsiteY277" fmla="*/ 218518 h 2424557"/>
                  <a:gd name="connsiteX278" fmla="*/ 3389891 w 3682936"/>
                  <a:gd name="connsiteY278" fmla="*/ 144412 h 2424557"/>
                  <a:gd name="connsiteX279" fmla="*/ 132532 w 3682936"/>
                  <a:gd name="connsiteY279" fmla="*/ 96399 h 2424557"/>
                  <a:gd name="connsiteX280" fmla="*/ 33449 w 3682936"/>
                  <a:gd name="connsiteY280" fmla="*/ 96399 h 2424557"/>
                  <a:gd name="connsiteX281" fmla="*/ 0 w 3682936"/>
                  <a:gd name="connsiteY281" fmla="*/ 129848 h 2424557"/>
                  <a:gd name="connsiteX282" fmla="*/ 0 w 3682936"/>
                  <a:gd name="connsiteY282" fmla="*/ 310344 h 2424557"/>
                  <a:gd name="connsiteX283" fmla="*/ 33449 w 3682936"/>
                  <a:gd name="connsiteY283" fmla="*/ 344108 h 2424557"/>
                  <a:gd name="connsiteX284" fmla="*/ 132532 w 3682936"/>
                  <a:gd name="connsiteY284" fmla="*/ 344108 h 2424557"/>
                  <a:gd name="connsiteX285" fmla="*/ 404222 w 3682936"/>
                  <a:gd name="connsiteY285" fmla="*/ 83832 h 2424557"/>
                  <a:gd name="connsiteX286" fmla="*/ 473959 w 3682936"/>
                  <a:gd name="connsiteY286" fmla="*/ 156409 h 2424557"/>
                  <a:gd name="connsiteX287" fmla="*/ 512772 w 3682936"/>
                  <a:gd name="connsiteY287" fmla="*/ 175973 h 2424557"/>
                  <a:gd name="connsiteX288" fmla="*/ 582509 w 3682936"/>
                  <a:gd name="connsiteY288" fmla="*/ 181337 h 2424557"/>
                  <a:gd name="connsiteX289" fmla="*/ 1222764 w 3682936"/>
                  <a:gd name="connsiteY289" fmla="*/ 191120 h 2424557"/>
                  <a:gd name="connsiteX290" fmla="*/ 1651283 w 3682936"/>
                  <a:gd name="connsiteY290" fmla="*/ 198377 h 2424557"/>
                  <a:gd name="connsiteX291" fmla="*/ 1681892 w 3682936"/>
                  <a:gd name="connsiteY291" fmla="*/ 209737 h 2424557"/>
                  <a:gd name="connsiteX292" fmla="*/ 1750682 w 3682936"/>
                  <a:gd name="connsiteY292" fmla="*/ 231195 h 2424557"/>
                  <a:gd name="connsiteX293" fmla="*/ 2054559 w 3682936"/>
                  <a:gd name="connsiteY293" fmla="*/ 232457 h 2424557"/>
                  <a:gd name="connsiteX294" fmla="*/ 2064025 w 3682936"/>
                  <a:gd name="connsiteY294" fmla="*/ 229302 h 2424557"/>
                  <a:gd name="connsiteX295" fmla="*/ 2087376 w 3682936"/>
                  <a:gd name="connsiteY295" fmla="*/ 187964 h 2424557"/>
                  <a:gd name="connsiteX296" fmla="*/ 2090847 w 3682936"/>
                  <a:gd name="connsiteY296" fmla="*/ 122014 h 2424557"/>
                  <a:gd name="connsiteX297" fmla="*/ 2090847 w 3682936"/>
                  <a:gd name="connsiteY297" fmla="*/ 104028 h 2424557"/>
                  <a:gd name="connsiteX298" fmla="*/ 404222 w 3682936"/>
                  <a:gd name="connsiteY298" fmla="*/ 83832 h 2424557"/>
                  <a:gd name="connsiteX299" fmla="*/ 168505 w 3682936"/>
                  <a:gd name="connsiteY299" fmla="*/ 59479 h 2424557"/>
                  <a:gd name="connsiteX300" fmla="*/ 157776 w 3682936"/>
                  <a:gd name="connsiteY300" fmla="*/ 66421 h 2424557"/>
                  <a:gd name="connsiteX301" fmla="*/ 155252 w 3682936"/>
                  <a:gd name="connsiteY301" fmla="*/ 350103 h 2424557"/>
                  <a:gd name="connsiteX302" fmla="*/ 137265 w 3682936"/>
                  <a:gd name="connsiteY302" fmla="*/ 370614 h 2424557"/>
                  <a:gd name="connsiteX303" fmla="*/ 135056 w 3682936"/>
                  <a:gd name="connsiteY303" fmla="*/ 461809 h 2424557"/>
                  <a:gd name="connsiteX304" fmla="*/ 147363 w 3682936"/>
                  <a:gd name="connsiteY304" fmla="*/ 474431 h 2424557"/>
                  <a:gd name="connsiteX305" fmla="*/ 261277 w 3682936"/>
                  <a:gd name="connsiteY305" fmla="*/ 475062 h 2424557"/>
                  <a:gd name="connsiteX306" fmla="*/ 488475 w 3682936"/>
                  <a:gd name="connsiteY306" fmla="*/ 481373 h 2424557"/>
                  <a:gd name="connsiteX307" fmla="*/ 934034 w 3682936"/>
                  <a:gd name="connsiteY307" fmla="*/ 490524 h 2424557"/>
                  <a:gd name="connsiteX308" fmla="*/ 1759518 w 3682936"/>
                  <a:gd name="connsiteY308" fmla="*/ 501884 h 2424557"/>
                  <a:gd name="connsiteX309" fmla="*/ 2178255 w 3682936"/>
                  <a:gd name="connsiteY309" fmla="*/ 508195 h 2424557"/>
                  <a:gd name="connsiteX310" fmla="*/ 2136603 w 3682936"/>
                  <a:gd name="connsiteY310" fmla="*/ 294251 h 2424557"/>
                  <a:gd name="connsiteX311" fmla="*/ 2142914 w 3682936"/>
                  <a:gd name="connsiteY311" fmla="*/ 284153 h 2424557"/>
                  <a:gd name="connsiteX312" fmla="*/ 2159638 w 3682936"/>
                  <a:gd name="connsiteY312" fmla="*/ 280366 h 2424557"/>
                  <a:gd name="connsiteX313" fmla="*/ 2169105 w 3682936"/>
                  <a:gd name="connsiteY313" fmla="*/ 286993 h 2424557"/>
                  <a:gd name="connsiteX314" fmla="*/ 2212335 w 3682936"/>
                  <a:gd name="connsiteY314" fmla="*/ 508826 h 2424557"/>
                  <a:gd name="connsiteX315" fmla="*/ 2237895 w 3682936"/>
                  <a:gd name="connsiteY315" fmla="*/ 509142 h 2424557"/>
                  <a:gd name="connsiteX316" fmla="*/ 2195926 w 3682936"/>
                  <a:gd name="connsiteY316" fmla="*/ 294251 h 2424557"/>
                  <a:gd name="connsiteX317" fmla="*/ 2202237 w 3682936"/>
                  <a:gd name="connsiteY317" fmla="*/ 284153 h 2424557"/>
                  <a:gd name="connsiteX318" fmla="*/ 2218962 w 3682936"/>
                  <a:gd name="connsiteY318" fmla="*/ 280366 h 2424557"/>
                  <a:gd name="connsiteX319" fmla="*/ 2228428 w 3682936"/>
                  <a:gd name="connsiteY319" fmla="*/ 286993 h 2424557"/>
                  <a:gd name="connsiteX320" fmla="*/ 2271975 w 3682936"/>
                  <a:gd name="connsiteY320" fmla="*/ 509773 h 2424557"/>
                  <a:gd name="connsiteX321" fmla="*/ 2302267 w 3682936"/>
                  <a:gd name="connsiteY321" fmla="*/ 510089 h 2424557"/>
                  <a:gd name="connsiteX322" fmla="*/ 2260299 w 3682936"/>
                  <a:gd name="connsiteY322" fmla="*/ 294251 h 2424557"/>
                  <a:gd name="connsiteX323" fmla="*/ 2266610 w 3682936"/>
                  <a:gd name="connsiteY323" fmla="*/ 284153 h 2424557"/>
                  <a:gd name="connsiteX324" fmla="*/ 2283334 w 3682936"/>
                  <a:gd name="connsiteY324" fmla="*/ 280366 h 2424557"/>
                  <a:gd name="connsiteX325" fmla="*/ 2292801 w 3682936"/>
                  <a:gd name="connsiteY325" fmla="*/ 286993 h 2424557"/>
                  <a:gd name="connsiteX326" fmla="*/ 2336347 w 3682936"/>
                  <a:gd name="connsiteY326" fmla="*/ 510720 h 2424557"/>
                  <a:gd name="connsiteX327" fmla="*/ 2361276 w 3682936"/>
                  <a:gd name="connsiteY327" fmla="*/ 511035 h 2424557"/>
                  <a:gd name="connsiteX328" fmla="*/ 2366324 w 3682936"/>
                  <a:gd name="connsiteY328" fmla="*/ 509773 h 2424557"/>
                  <a:gd name="connsiteX329" fmla="*/ 2324356 w 3682936"/>
                  <a:gd name="connsiteY329" fmla="*/ 294566 h 2424557"/>
                  <a:gd name="connsiteX330" fmla="*/ 2330667 w 3682936"/>
                  <a:gd name="connsiteY330" fmla="*/ 284468 h 2424557"/>
                  <a:gd name="connsiteX331" fmla="*/ 2347391 w 3682936"/>
                  <a:gd name="connsiteY331" fmla="*/ 280682 h 2424557"/>
                  <a:gd name="connsiteX332" fmla="*/ 2356858 w 3682936"/>
                  <a:gd name="connsiteY332" fmla="*/ 287308 h 2424557"/>
                  <a:gd name="connsiteX333" fmla="*/ 2396933 w 3682936"/>
                  <a:gd name="connsiteY333" fmla="*/ 493680 h 2424557"/>
                  <a:gd name="connsiteX334" fmla="*/ 2425332 w 3682936"/>
                  <a:gd name="connsiteY334" fmla="*/ 493680 h 2424557"/>
                  <a:gd name="connsiteX335" fmla="*/ 2386520 w 3682936"/>
                  <a:gd name="connsiteY335" fmla="*/ 294566 h 2424557"/>
                  <a:gd name="connsiteX336" fmla="*/ 2392831 w 3682936"/>
                  <a:gd name="connsiteY336" fmla="*/ 284468 h 2424557"/>
                  <a:gd name="connsiteX337" fmla="*/ 2409555 w 3682936"/>
                  <a:gd name="connsiteY337" fmla="*/ 280682 h 2424557"/>
                  <a:gd name="connsiteX338" fmla="*/ 2419021 w 3682936"/>
                  <a:gd name="connsiteY338" fmla="*/ 287308 h 2424557"/>
                  <a:gd name="connsiteX339" fmla="*/ 2459097 w 3682936"/>
                  <a:gd name="connsiteY339" fmla="*/ 493680 h 2424557"/>
                  <a:gd name="connsiteX340" fmla="*/ 2490652 w 3682936"/>
                  <a:gd name="connsiteY340" fmla="*/ 493680 h 2424557"/>
                  <a:gd name="connsiteX341" fmla="*/ 2451839 w 3682936"/>
                  <a:gd name="connsiteY341" fmla="*/ 294566 h 2424557"/>
                  <a:gd name="connsiteX342" fmla="*/ 2458150 w 3682936"/>
                  <a:gd name="connsiteY342" fmla="*/ 284468 h 2424557"/>
                  <a:gd name="connsiteX343" fmla="*/ 2474874 w 3682936"/>
                  <a:gd name="connsiteY343" fmla="*/ 280682 h 2424557"/>
                  <a:gd name="connsiteX344" fmla="*/ 2484341 w 3682936"/>
                  <a:gd name="connsiteY344" fmla="*/ 287308 h 2424557"/>
                  <a:gd name="connsiteX345" fmla="*/ 2524416 w 3682936"/>
                  <a:gd name="connsiteY345" fmla="*/ 493680 h 2424557"/>
                  <a:gd name="connsiteX346" fmla="*/ 2551869 w 3682936"/>
                  <a:gd name="connsiteY346" fmla="*/ 493680 h 2424557"/>
                  <a:gd name="connsiteX347" fmla="*/ 2513056 w 3682936"/>
                  <a:gd name="connsiteY347" fmla="*/ 294566 h 2424557"/>
                  <a:gd name="connsiteX348" fmla="*/ 2519367 w 3682936"/>
                  <a:gd name="connsiteY348" fmla="*/ 284468 h 2424557"/>
                  <a:gd name="connsiteX349" fmla="*/ 2536092 w 3682936"/>
                  <a:gd name="connsiteY349" fmla="*/ 280682 h 2424557"/>
                  <a:gd name="connsiteX350" fmla="*/ 2545558 w 3682936"/>
                  <a:gd name="connsiteY350" fmla="*/ 287308 h 2424557"/>
                  <a:gd name="connsiteX351" fmla="*/ 2585633 w 3682936"/>
                  <a:gd name="connsiteY351" fmla="*/ 493680 h 2424557"/>
                  <a:gd name="connsiteX352" fmla="*/ 2615294 w 3682936"/>
                  <a:gd name="connsiteY352" fmla="*/ 493680 h 2424557"/>
                  <a:gd name="connsiteX353" fmla="*/ 2576482 w 3682936"/>
                  <a:gd name="connsiteY353" fmla="*/ 294566 h 2424557"/>
                  <a:gd name="connsiteX354" fmla="*/ 2582793 w 3682936"/>
                  <a:gd name="connsiteY354" fmla="*/ 284468 h 2424557"/>
                  <a:gd name="connsiteX355" fmla="*/ 2599517 w 3682936"/>
                  <a:gd name="connsiteY355" fmla="*/ 280682 h 2424557"/>
                  <a:gd name="connsiteX356" fmla="*/ 2608984 w 3682936"/>
                  <a:gd name="connsiteY356" fmla="*/ 287308 h 2424557"/>
                  <a:gd name="connsiteX357" fmla="*/ 2649059 w 3682936"/>
                  <a:gd name="connsiteY357" fmla="*/ 493680 h 2424557"/>
                  <a:gd name="connsiteX358" fmla="*/ 2685347 w 3682936"/>
                  <a:gd name="connsiteY358" fmla="*/ 493680 h 2424557"/>
                  <a:gd name="connsiteX359" fmla="*/ 2646535 w 3682936"/>
                  <a:gd name="connsiteY359" fmla="*/ 294566 h 2424557"/>
                  <a:gd name="connsiteX360" fmla="*/ 2652846 w 3682936"/>
                  <a:gd name="connsiteY360" fmla="*/ 284468 h 2424557"/>
                  <a:gd name="connsiteX361" fmla="*/ 2669570 w 3682936"/>
                  <a:gd name="connsiteY361" fmla="*/ 280682 h 2424557"/>
                  <a:gd name="connsiteX362" fmla="*/ 2679036 w 3682936"/>
                  <a:gd name="connsiteY362" fmla="*/ 287308 h 2424557"/>
                  <a:gd name="connsiteX363" fmla="*/ 2722583 w 3682936"/>
                  <a:gd name="connsiteY363" fmla="*/ 511035 h 2424557"/>
                  <a:gd name="connsiteX364" fmla="*/ 2738360 w 3682936"/>
                  <a:gd name="connsiteY364" fmla="*/ 517977 h 2424557"/>
                  <a:gd name="connsiteX365" fmla="*/ 2748458 w 3682936"/>
                  <a:gd name="connsiteY365" fmla="*/ 517977 h 2424557"/>
                  <a:gd name="connsiteX366" fmla="*/ 2705227 w 3682936"/>
                  <a:gd name="connsiteY366" fmla="*/ 294882 h 2424557"/>
                  <a:gd name="connsiteX367" fmla="*/ 2711538 w 3682936"/>
                  <a:gd name="connsiteY367" fmla="*/ 284784 h 2424557"/>
                  <a:gd name="connsiteX368" fmla="*/ 2728262 w 3682936"/>
                  <a:gd name="connsiteY368" fmla="*/ 280998 h 2424557"/>
                  <a:gd name="connsiteX369" fmla="*/ 2737729 w 3682936"/>
                  <a:gd name="connsiteY369" fmla="*/ 287624 h 2424557"/>
                  <a:gd name="connsiteX370" fmla="*/ 2782537 w 3682936"/>
                  <a:gd name="connsiteY370" fmla="*/ 518293 h 2424557"/>
                  <a:gd name="connsiteX371" fmla="*/ 2782853 w 3682936"/>
                  <a:gd name="connsiteY371" fmla="*/ 518293 h 2424557"/>
                  <a:gd name="connsiteX372" fmla="*/ 2782853 w 3682936"/>
                  <a:gd name="connsiteY372" fmla="*/ 519239 h 2424557"/>
                  <a:gd name="connsiteX373" fmla="*/ 3446774 w 3682936"/>
                  <a:gd name="connsiteY373" fmla="*/ 530915 h 2424557"/>
                  <a:gd name="connsiteX374" fmla="*/ 3446459 w 3682936"/>
                  <a:gd name="connsiteY374" fmla="*/ 523657 h 2424557"/>
                  <a:gd name="connsiteX375" fmla="*/ 3400703 w 3682936"/>
                  <a:gd name="connsiteY375" fmla="*/ 393650 h 2424557"/>
                  <a:gd name="connsiteX376" fmla="*/ 3395024 w 3682936"/>
                  <a:gd name="connsiteY376" fmla="*/ 386076 h 2424557"/>
                  <a:gd name="connsiteX377" fmla="*/ 3373882 w 3682936"/>
                  <a:gd name="connsiteY377" fmla="*/ 362095 h 2424557"/>
                  <a:gd name="connsiteX378" fmla="*/ 3261545 w 3682936"/>
                  <a:gd name="connsiteY378" fmla="*/ 215994 h 2424557"/>
                  <a:gd name="connsiteX379" fmla="*/ 3195279 w 3682936"/>
                  <a:gd name="connsiteY379" fmla="*/ 151937 h 2424557"/>
                  <a:gd name="connsiteX380" fmla="*/ 3156151 w 3682936"/>
                  <a:gd name="connsiteY380" fmla="*/ 116910 h 2424557"/>
                  <a:gd name="connsiteX381" fmla="*/ 3145738 w 3682936"/>
                  <a:gd name="connsiteY381" fmla="*/ 112808 h 2424557"/>
                  <a:gd name="connsiteX382" fmla="*/ 3084521 w 3682936"/>
                  <a:gd name="connsiteY382" fmla="*/ 111546 h 2424557"/>
                  <a:gd name="connsiteX383" fmla="*/ 3063694 w 3682936"/>
                  <a:gd name="connsiteY383" fmla="*/ 120066 h 2424557"/>
                  <a:gd name="connsiteX384" fmla="*/ 3055490 w 3682936"/>
                  <a:gd name="connsiteY384" fmla="*/ 124168 h 2424557"/>
                  <a:gd name="connsiteX385" fmla="*/ 2948202 w 3682936"/>
                  <a:gd name="connsiteY385" fmla="*/ 144363 h 2424557"/>
                  <a:gd name="connsiteX386" fmla="*/ 2928007 w 3682936"/>
                  <a:gd name="connsiteY386" fmla="*/ 127955 h 2424557"/>
                  <a:gd name="connsiteX387" fmla="*/ 2926745 w 3682936"/>
                  <a:gd name="connsiteY387" fmla="*/ 117541 h 2424557"/>
                  <a:gd name="connsiteX388" fmla="*/ 2916332 w 3682936"/>
                  <a:gd name="connsiteY388" fmla="*/ 108706 h 2424557"/>
                  <a:gd name="connsiteX389" fmla="*/ 2743725 w 3682936"/>
                  <a:gd name="connsiteY389" fmla="*/ 104919 h 2424557"/>
                  <a:gd name="connsiteX390" fmla="*/ 2315205 w 3682936"/>
                  <a:gd name="connsiteY390" fmla="*/ 97977 h 2424557"/>
                  <a:gd name="connsiteX391" fmla="*/ 2111043 w 3682936"/>
                  <a:gd name="connsiteY391" fmla="*/ 96715 h 2424557"/>
                  <a:gd name="connsiteX392" fmla="*/ 2099368 w 3682936"/>
                  <a:gd name="connsiteY392" fmla="*/ 101764 h 2424557"/>
                  <a:gd name="connsiteX393" fmla="*/ 2099683 w 3682936"/>
                  <a:gd name="connsiteY393" fmla="*/ 118488 h 2424557"/>
                  <a:gd name="connsiteX394" fmla="*/ 2105994 w 3682936"/>
                  <a:gd name="connsiteY394" fmla="*/ 140261 h 2424557"/>
                  <a:gd name="connsiteX395" fmla="*/ 2103154 w 3682936"/>
                  <a:gd name="connsiteY395" fmla="*/ 178443 h 2424557"/>
                  <a:gd name="connsiteX396" fmla="*/ 2094319 w 3682936"/>
                  <a:gd name="connsiteY396" fmla="*/ 233034 h 2424557"/>
                  <a:gd name="connsiteX397" fmla="*/ 2044777 w 3682936"/>
                  <a:gd name="connsiteY397" fmla="*/ 268060 h 2424557"/>
                  <a:gd name="connsiteX398" fmla="*/ 1753207 w 3682936"/>
                  <a:gd name="connsiteY398" fmla="*/ 266798 h 2424557"/>
                  <a:gd name="connsiteX399" fmla="*/ 1676213 w 3682936"/>
                  <a:gd name="connsiteY399" fmla="*/ 244078 h 2424557"/>
                  <a:gd name="connsiteX400" fmla="*/ 1645919 w 3682936"/>
                  <a:gd name="connsiteY400" fmla="*/ 234611 h 2424557"/>
                  <a:gd name="connsiteX401" fmla="*/ 1573027 w 3682936"/>
                  <a:gd name="connsiteY401" fmla="*/ 232087 h 2424557"/>
                  <a:gd name="connsiteX402" fmla="*/ 535808 w 3682936"/>
                  <a:gd name="connsiteY402" fmla="*/ 213785 h 2424557"/>
                  <a:gd name="connsiteX403" fmla="*/ 463862 w 3682936"/>
                  <a:gd name="connsiteY403" fmla="*/ 185701 h 2424557"/>
                  <a:gd name="connsiteX404" fmla="*/ 391285 w 3682936"/>
                  <a:gd name="connsiteY404" fmla="*/ 108075 h 2424557"/>
                  <a:gd name="connsiteX405" fmla="*/ 374245 w 3682936"/>
                  <a:gd name="connsiteY405" fmla="*/ 71786 h 2424557"/>
                  <a:gd name="connsiteX406" fmla="*/ 354365 w 3682936"/>
                  <a:gd name="connsiteY406" fmla="*/ 60742 h 2424557"/>
                  <a:gd name="connsiteX407" fmla="*/ 168505 w 3682936"/>
                  <a:gd name="connsiteY407" fmla="*/ 59479 h 2424557"/>
                  <a:gd name="connsiteX408" fmla="*/ 2995140 w 3682936"/>
                  <a:gd name="connsiteY408" fmla="*/ 27490 h 2424557"/>
                  <a:gd name="connsiteX409" fmla="*/ 2969028 w 3682936"/>
                  <a:gd name="connsiteY409" fmla="*/ 37390 h 2424557"/>
                  <a:gd name="connsiteX410" fmla="*/ 2941259 w 3682936"/>
                  <a:gd name="connsiteY410" fmla="*/ 114386 h 2424557"/>
                  <a:gd name="connsiteX411" fmla="*/ 2954512 w 3682936"/>
                  <a:gd name="connsiteY411" fmla="*/ 127323 h 2424557"/>
                  <a:gd name="connsiteX412" fmla="*/ 3040027 w 3682936"/>
                  <a:gd name="connsiteY412" fmla="*/ 110599 h 2424557"/>
                  <a:gd name="connsiteX413" fmla="*/ 3060538 w 3682936"/>
                  <a:gd name="connsiteY413" fmla="*/ 104604 h 2424557"/>
                  <a:gd name="connsiteX414" fmla="*/ 3024565 w 3682936"/>
                  <a:gd name="connsiteY414" fmla="*/ 32972 h 2424557"/>
                  <a:gd name="connsiteX415" fmla="*/ 2995140 w 3682936"/>
                  <a:gd name="connsiteY415" fmla="*/ 27490 h 2424557"/>
                  <a:gd name="connsiteX416" fmla="*/ 276345 w 3682936"/>
                  <a:gd name="connsiteY416" fmla="*/ 589 h 2424557"/>
                  <a:gd name="connsiteX417" fmla="*/ 260962 w 3682936"/>
                  <a:gd name="connsiteY417" fmla="*/ 2049 h 2424557"/>
                  <a:gd name="connsiteX418" fmla="*/ 177026 w 3682936"/>
                  <a:gd name="connsiteY418" fmla="*/ 45595 h 2424557"/>
                  <a:gd name="connsiteX419" fmla="*/ 325966 w 3682936"/>
                  <a:gd name="connsiteY419" fmla="*/ 45595 h 2424557"/>
                  <a:gd name="connsiteX420" fmla="*/ 319024 w 3682936"/>
                  <a:gd name="connsiteY420" fmla="*/ 27924 h 2424557"/>
                  <a:gd name="connsiteX421" fmla="*/ 290309 w 3682936"/>
                  <a:gd name="connsiteY421" fmla="*/ 7413 h 2424557"/>
                  <a:gd name="connsiteX422" fmla="*/ 276345 w 3682936"/>
                  <a:gd name="connsiteY422" fmla="*/ 589 h 242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</a:cxnLst>
                <a:rect l="l" t="t" r="r" b="b"/>
                <a:pathLst>
                  <a:path w="3682936" h="2424557">
                    <a:moveTo>
                      <a:pt x="3531973" y="2288855"/>
                    </a:moveTo>
                    <a:cubicBezTo>
                      <a:pt x="3561003" y="2288855"/>
                      <a:pt x="3584354" y="2312206"/>
                      <a:pt x="3584354" y="2341237"/>
                    </a:cubicBezTo>
                    <a:cubicBezTo>
                      <a:pt x="3584354" y="2370268"/>
                      <a:pt x="3561003" y="2393619"/>
                      <a:pt x="3531973" y="2393619"/>
                    </a:cubicBezTo>
                    <a:cubicBezTo>
                      <a:pt x="3502942" y="2393619"/>
                      <a:pt x="3479591" y="2370268"/>
                      <a:pt x="3479591" y="2341237"/>
                    </a:cubicBezTo>
                    <a:cubicBezTo>
                      <a:pt x="3479591" y="2312206"/>
                      <a:pt x="3502942" y="2288855"/>
                      <a:pt x="3531973" y="2288855"/>
                    </a:cubicBezTo>
                    <a:close/>
                    <a:moveTo>
                      <a:pt x="3176977" y="1938277"/>
                    </a:moveTo>
                    <a:cubicBezTo>
                      <a:pt x="3213266" y="1937645"/>
                      <a:pt x="3243558" y="1967623"/>
                      <a:pt x="3243874" y="2004227"/>
                    </a:cubicBezTo>
                    <a:cubicBezTo>
                      <a:pt x="3244505" y="2041147"/>
                      <a:pt x="3214843" y="2072071"/>
                      <a:pt x="3178239" y="2072702"/>
                    </a:cubicBezTo>
                    <a:cubicBezTo>
                      <a:pt x="3141004" y="2073333"/>
                      <a:pt x="3110080" y="2042724"/>
                      <a:pt x="3109449" y="2004858"/>
                    </a:cubicBezTo>
                    <a:cubicBezTo>
                      <a:pt x="3109133" y="1969201"/>
                      <a:pt x="3139742" y="1938908"/>
                      <a:pt x="3176977" y="1938277"/>
                    </a:cubicBezTo>
                    <a:close/>
                    <a:moveTo>
                      <a:pt x="2642432" y="1183476"/>
                    </a:moveTo>
                    <a:cubicBezTo>
                      <a:pt x="2666098" y="1183160"/>
                      <a:pt x="2685347" y="1203356"/>
                      <a:pt x="2685347" y="1228284"/>
                    </a:cubicBezTo>
                    <a:cubicBezTo>
                      <a:pt x="2685662" y="1252266"/>
                      <a:pt x="2667045" y="1270568"/>
                      <a:pt x="2642116" y="1270884"/>
                    </a:cubicBezTo>
                    <a:cubicBezTo>
                      <a:pt x="2619081" y="1271200"/>
                      <a:pt x="2598570" y="1250689"/>
                      <a:pt x="2598570" y="1227653"/>
                    </a:cubicBezTo>
                    <a:cubicBezTo>
                      <a:pt x="2598570" y="1203987"/>
                      <a:pt x="2618765" y="1183476"/>
                      <a:pt x="2642432" y="1183476"/>
                    </a:cubicBezTo>
                    <a:close/>
                    <a:moveTo>
                      <a:pt x="3022672" y="1162650"/>
                    </a:moveTo>
                    <a:cubicBezTo>
                      <a:pt x="3120178" y="1164859"/>
                      <a:pt x="3200012" y="1246902"/>
                      <a:pt x="3197488" y="1342199"/>
                    </a:cubicBezTo>
                    <a:cubicBezTo>
                      <a:pt x="3194963" y="1437496"/>
                      <a:pt x="3113235" y="1516384"/>
                      <a:pt x="3019516" y="1514175"/>
                    </a:cubicBezTo>
                    <a:cubicBezTo>
                      <a:pt x="2924220" y="1514806"/>
                      <a:pt x="2844385" y="1432131"/>
                      <a:pt x="2845331" y="1337465"/>
                    </a:cubicBezTo>
                    <a:cubicBezTo>
                      <a:pt x="2846594" y="1240906"/>
                      <a:pt x="2928953" y="1160756"/>
                      <a:pt x="3022672" y="1162650"/>
                    </a:cubicBezTo>
                    <a:close/>
                    <a:moveTo>
                      <a:pt x="1860494" y="843311"/>
                    </a:moveTo>
                    <a:cubicBezTo>
                      <a:pt x="1887001" y="843311"/>
                      <a:pt x="2010381" y="844888"/>
                      <a:pt x="2045408" y="847728"/>
                    </a:cubicBezTo>
                    <a:cubicBezTo>
                      <a:pt x="2066865" y="849306"/>
                      <a:pt x="2072230" y="855617"/>
                      <a:pt x="2076016" y="876444"/>
                    </a:cubicBezTo>
                    <a:cubicBezTo>
                      <a:pt x="2081696" y="907052"/>
                      <a:pt x="2088323" y="937661"/>
                      <a:pt x="2087692" y="969216"/>
                    </a:cubicBezTo>
                    <a:cubicBezTo>
                      <a:pt x="2086114" y="1063566"/>
                      <a:pt x="2044777" y="1136459"/>
                      <a:pt x="1969991" y="1191365"/>
                    </a:cubicBezTo>
                    <a:cubicBezTo>
                      <a:pt x="1953267" y="1203671"/>
                      <a:pt x="1934965" y="1213453"/>
                      <a:pt x="1916662" y="1223551"/>
                    </a:cubicBezTo>
                    <a:cubicBezTo>
                      <a:pt x="1904671" y="1230493"/>
                      <a:pt x="1900885" y="1240275"/>
                      <a:pt x="1902147" y="1253213"/>
                    </a:cubicBezTo>
                    <a:cubicBezTo>
                      <a:pt x="1902778" y="1261417"/>
                      <a:pt x="1906565" y="1265519"/>
                      <a:pt x="1914769" y="1262364"/>
                    </a:cubicBezTo>
                    <a:cubicBezTo>
                      <a:pt x="1941591" y="1251951"/>
                      <a:pt x="1968729" y="1242800"/>
                      <a:pt x="1994288" y="1230178"/>
                    </a:cubicBezTo>
                    <a:cubicBezTo>
                      <a:pt x="2056767" y="1199885"/>
                      <a:pt x="2098736" y="1149396"/>
                      <a:pt x="2128082" y="1087864"/>
                    </a:cubicBezTo>
                    <a:cubicBezTo>
                      <a:pt x="2133131" y="1077135"/>
                      <a:pt x="2138180" y="1066406"/>
                      <a:pt x="2142913" y="1055677"/>
                    </a:cubicBezTo>
                    <a:cubicBezTo>
                      <a:pt x="2147646" y="1044633"/>
                      <a:pt x="2155220" y="1035797"/>
                      <a:pt x="2166264" y="1031380"/>
                    </a:cubicBezTo>
                    <a:cubicBezTo>
                      <a:pt x="2187406" y="1023175"/>
                      <a:pt x="2190877" y="1006451"/>
                      <a:pt x="2188668" y="986887"/>
                    </a:cubicBezTo>
                    <a:cubicBezTo>
                      <a:pt x="2186459" y="965745"/>
                      <a:pt x="2183935" y="944287"/>
                      <a:pt x="2180464" y="923145"/>
                    </a:cubicBezTo>
                    <a:cubicBezTo>
                      <a:pt x="2179202" y="914941"/>
                      <a:pt x="2180779" y="909576"/>
                      <a:pt x="2187406" y="904212"/>
                    </a:cubicBezTo>
                    <a:cubicBezTo>
                      <a:pt x="2206970" y="888119"/>
                      <a:pt x="2226219" y="871079"/>
                      <a:pt x="2245467" y="854670"/>
                    </a:cubicBezTo>
                    <a:cubicBezTo>
                      <a:pt x="2247676" y="852777"/>
                      <a:pt x="2318991" y="861297"/>
                      <a:pt x="2345498" y="875497"/>
                    </a:cubicBezTo>
                    <a:cubicBezTo>
                      <a:pt x="2352440" y="879284"/>
                      <a:pt x="2360959" y="882439"/>
                      <a:pt x="2366955" y="887804"/>
                    </a:cubicBezTo>
                    <a:cubicBezTo>
                      <a:pt x="2401981" y="918412"/>
                      <a:pt x="2438270" y="948390"/>
                      <a:pt x="2456887" y="993198"/>
                    </a:cubicBezTo>
                    <a:cubicBezTo>
                      <a:pt x="2499802" y="1099224"/>
                      <a:pt x="2468878" y="1204933"/>
                      <a:pt x="2378630" y="1269622"/>
                    </a:cubicBezTo>
                    <a:cubicBezTo>
                      <a:pt x="2350231" y="1289817"/>
                      <a:pt x="2316782" y="1300230"/>
                      <a:pt x="2283649" y="1309066"/>
                    </a:cubicBezTo>
                    <a:cubicBezTo>
                      <a:pt x="2180464" y="1337150"/>
                      <a:pt x="2075385" y="1347879"/>
                      <a:pt x="1968729" y="1336519"/>
                    </a:cubicBezTo>
                    <a:cubicBezTo>
                      <a:pt x="1900885" y="1329261"/>
                      <a:pt x="1833988" y="1314746"/>
                      <a:pt x="1771193" y="1288239"/>
                    </a:cubicBezTo>
                    <a:cubicBezTo>
                      <a:pt x="1698301" y="1257631"/>
                      <a:pt x="1646234" y="1204302"/>
                      <a:pt x="1627617" y="1125730"/>
                    </a:cubicBezTo>
                    <a:cubicBezTo>
                      <a:pt x="1612786" y="1063250"/>
                      <a:pt x="1616888" y="1001087"/>
                      <a:pt x="1656332" y="946812"/>
                    </a:cubicBezTo>
                    <a:cubicBezTo>
                      <a:pt x="1672425" y="924407"/>
                      <a:pt x="1715340" y="883701"/>
                      <a:pt x="1716603" y="882755"/>
                    </a:cubicBezTo>
                    <a:cubicBezTo>
                      <a:pt x="1760149" y="851199"/>
                      <a:pt x="1803064" y="843311"/>
                      <a:pt x="1860494" y="843311"/>
                    </a:cubicBezTo>
                    <a:close/>
                    <a:moveTo>
                      <a:pt x="2953566" y="793454"/>
                    </a:moveTo>
                    <a:cubicBezTo>
                      <a:pt x="2946939" y="794400"/>
                      <a:pt x="2943784" y="795347"/>
                      <a:pt x="2942206" y="802604"/>
                    </a:cubicBezTo>
                    <a:cubicBezTo>
                      <a:pt x="2936211" y="834160"/>
                      <a:pt x="2908758" y="860035"/>
                      <a:pt x="2878780" y="863822"/>
                    </a:cubicBezTo>
                    <a:cubicBezTo>
                      <a:pt x="2840283" y="868871"/>
                      <a:pt x="2803994" y="845204"/>
                      <a:pt x="2795474" y="805445"/>
                    </a:cubicBezTo>
                    <a:cubicBezTo>
                      <a:pt x="2793897" y="798187"/>
                      <a:pt x="2791688" y="795978"/>
                      <a:pt x="2784430" y="796294"/>
                    </a:cubicBezTo>
                    <a:cubicBezTo>
                      <a:pt x="2732364" y="797556"/>
                      <a:pt x="2686609" y="795347"/>
                      <a:pt x="2634543" y="796609"/>
                    </a:cubicBezTo>
                    <a:cubicBezTo>
                      <a:pt x="2630756" y="796609"/>
                      <a:pt x="2627285" y="797240"/>
                      <a:pt x="2623183" y="797871"/>
                    </a:cubicBezTo>
                    <a:cubicBezTo>
                      <a:pt x="2623499" y="800080"/>
                      <a:pt x="2623499" y="801342"/>
                      <a:pt x="2623814" y="802289"/>
                    </a:cubicBezTo>
                    <a:cubicBezTo>
                      <a:pt x="2646218" y="890959"/>
                      <a:pt x="2671778" y="973003"/>
                      <a:pt x="2693551" y="1061673"/>
                    </a:cubicBezTo>
                    <a:cubicBezTo>
                      <a:pt x="2697969" y="1080290"/>
                      <a:pt x="2703649" y="1087233"/>
                      <a:pt x="2720058" y="1097961"/>
                    </a:cubicBezTo>
                    <a:cubicBezTo>
                      <a:pt x="2770230" y="1130779"/>
                      <a:pt x="2786323" y="1186316"/>
                      <a:pt x="2782221" y="1243747"/>
                    </a:cubicBezTo>
                    <a:cubicBezTo>
                      <a:pt x="2780328" y="1270253"/>
                      <a:pt x="2768337" y="1293919"/>
                      <a:pt x="2756977" y="1317585"/>
                    </a:cubicBezTo>
                    <a:cubicBezTo>
                      <a:pt x="2753822" y="1324212"/>
                      <a:pt x="2753191" y="1329892"/>
                      <a:pt x="2755084" y="1336834"/>
                    </a:cubicBezTo>
                    <a:cubicBezTo>
                      <a:pt x="2780643" y="1434340"/>
                      <a:pt x="2812199" y="1535317"/>
                      <a:pt x="2837758" y="1632822"/>
                    </a:cubicBezTo>
                    <a:cubicBezTo>
                      <a:pt x="2882567" y="1804798"/>
                      <a:pt x="2927691" y="1970778"/>
                      <a:pt x="2972184" y="2142754"/>
                    </a:cubicBezTo>
                    <a:cubicBezTo>
                      <a:pt x="2974708" y="2152221"/>
                      <a:pt x="2978495" y="2156323"/>
                      <a:pt x="2988277" y="2156323"/>
                    </a:cubicBezTo>
                    <a:cubicBezTo>
                      <a:pt x="3000583" y="2156323"/>
                      <a:pt x="3501680" y="2156007"/>
                      <a:pt x="3528186" y="2155692"/>
                    </a:cubicBezTo>
                    <a:cubicBezTo>
                      <a:pt x="3537022" y="2155376"/>
                      <a:pt x="3542071" y="2151905"/>
                      <a:pt x="3543017" y="2143070"/>
                    </a:cubicBezTo>
                    <a:cubicBezTo>
                      <a:pt x="3543964" y="2134550"/>
                      <a:pt x="3545226" y="2126030"/>
                      <a:pt x="3545857" y="2117510"/>
                    </a:cubicBezTo>
                    <a:cubicBezTo>
                      <a:pt x="3549329" y="2060711"/>
                      <a:pt x="3538915" y="2005805"/>
                      <a:pt x="3521244" y="1952476"/>
                    </a:cubicBezTo>
                    <a:cubicBezTo>
                      <a:pt x="3496316" y="1877059"/>
                      <a:pt x="3466338" y="1802273"/>
                      <a:pt x="3437623" y="1728119"/>
                    </a:cubicBezTo>
                    <a:cubicBezTo>
                      <a:pt x="3401019" y="1633453"/>
                      <a:pt x="3361259" y="1540050"/>
                      <a:pt x="3323078" y="1446015"/>
                    </a:cubicBezTo>
                    <a:cubicBezTo>
                      <a:pt x="3288998" y="1362394"/>
                      <a:pt x="3254603" y="1278773"/>
                      <a:pt x="3222416" y="1194520"/>
                    </a:cubicBezTo>
                    <a:cubicBezTo>
                      <a:pt x="3207585" y="1155392"/>
                      <a:pt x="3194963" y="1115317"/>
                      <a:pt x="3186128" y="1074610"/>
                    </a:cubicBezTo>
                    <a:cubicBezTo>
                      <a:pt x="3179817" y="1045580"/>
                      <a:pt x="3185497" y="1021282"/>
                      <a:pt x="3182972" y="991305"/>
                    </a:cubicBezTo>
                    <a:cubicBezTo>
                      <a:pt x="3182341" y="982785"/>
                      <a:pt x="3179186" y="972687"/>
                      <a:pt x="3173821" y="966061"/>
                    </a:cubicBezTo>
                    <a:cubicBezTo>
                      <a:pt x="3159622" y="948074"/>
                      <a:pt x="3148262" y="933243"/>
                      <a:pt x="3131222" y="917781"/>
                    </a:cubicBezTo>
                    <a:cubicBezTo>
                      <a:pt x="3095880" y="885595"/>
                      <a:pt x="3057383" y="856880"/>
                      <a:pt x="3023934" y="823431"/>
                    </a:cubicBezTo>
                    <a:cubicBezTo>
                      <a:pt x="3002161" y="801658"/>
                      <a:pt x="2982912" y="789667"/>
                      <a:pt x="2953566" y="793454"/>
                    </a:cubicBezTo>
                    <a:close/>
                    <a:moveTo>
                      <a:pt x="2125242" y="724979"/>
                    </a:moveTo>
                    <a:cubicBezTo>
                      <a:pt x="2147962" y="725294"/>
                      <a:pt x="2160268" y="737601"/>
                      <a:pt x="2159953" y="761267"/>
                    </a:cubicBezTo>
                    <a:cubicBezTo>
                      <a:pt x="2159637" y="783987"/>
                      <a:pt x="2144807" y="796924"/>
                      <a:pt x="2119562" y="796609"/>
                    </a:cubicBezTo>
                    <a:cubicBezTo>
                      <a:pt x="2100629" y="796293"/>
                      <a:pt x="2088954" y="781147"/>
                      <a:pt x="2088954" y="757796"/>
                    </a:cubicBezTo>
                    <a:cubicBezTo>
                      <a:pt x="2089269" y="736654"/>
                      <a:pt x="2102523" y="724663"/>
                      <a:pt x="2125242" y="724979"/>
                    </a:cubicBezTo>
                    <a:close/>
                    <a:moveTo>
                      <a:pt x="2868801" y="711094"/>
                    </a:moveTo>
                    <a:cubicBezTo>
                      <a:pt x="2893453" y="711094"/>
                      <a:pt x="2918066" y="721823"/>
                      <a:pt x="2929584" y="742649"/>
                    </a:cubicBezTo>
                    <a:cubicBezTo>
                      <a:pt x="2932109" y="747067"/>
                      <a:pt x="2935264" y="751169"/>
                      <a:pt x="2936842" y="756218"/>
                    </a:cubicBezTo>
                    <a:cubicBezTo>
                      <a:pt x="2940629" y="768840"/>
                      <a:pt x="2949148" y="772942"/>
                      <a:pt x="2961455" y="770733"/>
                    </a:cubicBezTo>
                    <a:cubicBezTo>
                      <a:pt x="2964295" y="770102"/>
                      <a:pt x="2967135" y="771049"/>
                      <a:pt x="2969975" y="770733"/>
                    </a:cubicBezTo>
                    <a:cubicBezTo>
                      <a:pt x="2996166" y="766947"/>
                      <a:pt x="3013521" y="781462"/>
                      <a:pt x="3030561" y="798818"/>
                    </a:cubicBezTo>
                    <a:cubicBezTo>
                      <a:pt x="3043814" y="812071"/>
                      <a:pt x="3058329" y="824062"/>
                      <a:pt x="3072529" y="836684"/>
                    </a:cubicBezTo>
                    <a:cubicBezTo>
                      <a:pt x="3100613" y="861297"/>
                      <a:pt x="3129329" y="885279"/>
                      <a:pt x="3156466" y="910839"/>
                    </a:cubicBezTo>
                    <a:cubicBezTo>
                      <a:pt x="3170981" y="924723"/>
                      <a:pt x="3184865" y="942709"/>
                      <a:pt x="3200328" y="961643"/>
                    </a:cubicBezTo>
                    <a:cubicBezTo>
                      <a:pt x="3202536" y="964483"/>
                      <a:pt x="3203168" y="969216"/>
                      <a:pt x="3203483" y="973002"/>
                    </a:cubicBezTo>
                    <a:cubicBezTo>
                      <a:pt x="3204430" y="1001402"/>
                      <a:pt x="3201905" y="1030433"/>
                      <a:pt x="3206954" y="1058202"/>
                    </a:cubicBezTo>
                    <a:cubicBezTo>
                      <a:pt x="3214527" y="1098277"/>
                      <a:pt x="3225572" y="1137721"/>
                      <a:pt x="3239140" y="1176218"/>
                    </a:cubicBezTo>
                    <a:cubicBezTo>
                      <a:pt x="3255549" y="1222604"/>
                      <a:pt x="3276691" y="1267097"/>
                      <a:pt x="3294677" y="1312852"/>
                    </a:cubicBezTo>
                    <a:cubicBezTo>
                      <a:pt x="3324024" y="1386060"/>
                      <a:pt x="3352424" y="1459584"/>
                      <a:pt x="3381770" y="1532792"/>
                    </a:cubicBezTo>
                    <a:cubicBezTo>
                      <a:pt x="3419952" y="1628089"/>
                      <a:pt x="3459711" y="1723070"/>
                      <a:pt x="3496946" y="1818998"/>
                    </a:cubicBezTo>
                    <a:cubicBezTo>
                      <a:pt x="3525030" y="1890944"/>
                      <a:pt x="3553115" y="1964152"/>
                      <a:pt x="3565106" y="2041147"/>
                    </a:cubicBezTo>
                    <a:cubicBezTo>
                      <a:pt x="3571101" y="2079013"/>
                      <a:pt x="3569208" y="2116879"/>
                      <a:pt x="3564790" y="2154746"/>
                    </a:cubicBezTo>
                    <a:cubicBezTo>
                      <a:pt x="3563843" y="2164213"/>
                      <a:pt x="3559425" y="2177465"/>
                      <a:pt x="3549959" y="2177781"/>
                    </a:cubicBezTo>
                    <a:cubicBezTo>
                      <a:pt x="3513039" y="2178097"/>
                      <a:pt x="3068427" y="2175257"/>
                      <a:pt x="2975339" y="2177150"/>
                    </a:cubicBezTo>
                    <a:cubicBezTo>
                      <a:pt x="2961770" y="2177465"/>
                      <a:pt x="2956090" y="2174310"/>
                      <a:pt x="2952303" y="2160110"/>
                    </a:cubicBezTo>
                    <a:cubicBezTo>
                      <a:pt x="2928006" y="2069862"/>
                      <a:pt x="2903393" y="1979614"/>
                      <a:pt x="2879412" y="1889051"/>
                    </a:cubicBezTo>
                    <a:cubicBezTo>
                      <a:pt x="2832079" y="1709817"/>
                      <a:pt x="2785692" y="1529952"/>
                      <a:pt x="2738044" y="1350719"/>
                    </a:cubicBezTo>
                    <a:cubicBezTo>
                      <a:pt x="2732995" y="1332417"/>
                      <a:pt x="2734257" y="1318217"/>
                      <a:pt x="2743093" y="1301493"/>
                    </a:cubicBezTo>
                    <a:cubicBezTo>
                      <a:pt x="2764866" y="1261102"/>
                      <a:pt x="2770861" y="1218187"/>
                      <a:pt x="2753822" y="1174009"/>
                    </a:cubicBezTo>
                    <a:cubicBezTo>
                      <a:pt x="2744355" y="1148765"/>
                      <a:pt x="2728262" y="1127623"/>
                      <a:pt x="2704911" y="1114370"/>
                    </a:cubicBezTo>
                    <a:cubicBezTo>
                      <a:pt x="2684085" y="1102694"/>
                      <a:pt x="2673987" y="1086917"/>
                      <a:pt x="2668623" y="1063566"/>
                    </a:cubicBezTo>
                    <a:cubicBezTo>
                      <a:pt x="2649059" y="978683"/>
                      <a:pt x="2627286" y="894114"/>
                      <a:pt x="2606459" y="809546"/>
                    </a:cubicBezTo>
                    <a:cubicBezTo>
                      <a:pt x="2604881" y="803235"/>
                      <a:pt x="2603934" y="796924"/>
                      <a:pt x="2602988" y="790613"/>
                    </a:cubicBezTo>
                    <a:cubicBezTo>
                      <a:pt x="2601410" y="776098"/>
                      <a:pt x="2601410" y="775782"/>
                      <a:pt x="2615610" y="775151"/>
                    </a:cubicBezTo>
                    <a:cubicBezTo>
                      <a:pt x="2649374" y="774205"/>
                      <a:pt x="2683454" y="773574"/>
                      <a:pt x="2717218" y="772942"/>
                    </a:cubicBezTo>
                    <a:cubicBezTo>
                      <a:pt x="2739622" y="772627"/>
                      <a:pt x="2762026" y="772311"/>
                      <a:pt x="2784430" y="772627"/>
                    </a:cubicBezTo>
                    <a:cubicBezTo>
                      <a:pt x="2790741" y="772627"/>
                      <a:pt x="2794528" y="771049"/>
                      <a:pt x="2796737" y="765054"/>
                    </a:cubicBezTo>
                    <a:cubicBezTo>
                      <a:pt x="2799892" y="757796"/>
                      <a:pt x="2803994" y="750854"/>
                      <a:pt x="2807781" y="743912"/>
                    </a:cubicBezTo>
                    <a:cubicBezTo>
                      <a:pt x="2819456" y="721823"/>
                      <a:pt x="2844148" y="711094"/>
                      <a:pt x="2868801" y="711094"/>
                    </a:cubicBezTo>
                    <a:close/>
                    <a:moveTo>
                      <a:pt x="2685663" y="566887"/>
                    </a:moveTo>
                    <a:lnTo>
                      <a:pt x="2685663" y="568465"/>
                    </a:lnTo>
                    <a:cubicBezTo>
                      <a:pt x="2685663" y="571305"/>
                      <a:pt x="2685663" y="575722"/>
                      <a:pt x="2685663" y="581403"/>
                    </a:cubicBezTo>
                    <a:lnTo>
                      <a:pt x="2685663" y="583296"/>
                    </a:lnTo>
                    <a:lnTo>
                      <a:pt x="2598255" y="583296"/>
                    </a:lnTo>
                    <a:cubicBezTo>
                      <a:pt x="2593837" y="583296"/>
                      <a:pt x="2590050" y="579509"/>
                      <a:pt x="2590050" y="575092"/>
                    </a:cubicBezTo>
                    <a:cubicBezTo>
                      <a:pt x="2590050" y="570674"/>
                      <a:pt x="2593837" y="566887"/>
                      <a:pt x="2598255" y="566887"/>
                    </a:cubicBezTo>
                    <a:close/>
                    <a:moveTo>
                      <a:pt x="1824837" y="530283"/>
                    </a:moveTo>
                    <a:cubicBezTo>
                      <a:pt x="1774349" y="530914"/>
                      <a:pt x="1726069" y="527759"/>
                      <a:pt x="1678105" y="536278"/>
                    </a:cubicBezTo>
                    <a:cubicBezTo>
                      <a:pt x="1650652" y="541012"/>
                      <a:pt x="1637715" y="553949"/>
                      <a:pt x="1636137" y="581718"/>
                    </a:cubicBezTo>
                    <a:cubicBezTo>
                      <a:pt x="1634559" y="614535"/>
                      <a:pt x="1636768" y="647353"/>
                      <a:pt x="1637083" y="680170"/>
                    </a:cubicBezTo>
                    <a:cubicBezTo>
                      <a:pt x="1637083" y="685850"/>
                      <a:pt x="1640239" y="686482"/>
                      <a:pt x="1644657" y="686166"/>
                    </a:cubicBezTo>
                    <a:cubicBezTo>
                      <a:pt x="1668008" y="685219"/>
                      <a:pt x="1685678" y="693739"/>
                      <a:pt x="1697038" y="714566"/>
                    </a:cubicBezTo>
                    <a:cubicBezTo>
                      <a:pt x="1697985" y="716459"/>
                      <a:pt x="1701772" y="718352"/>
                      <a:pt x="1703665" y="717721"/>
                    </a:cubicBezTo>
                    <a:cubicBezTo>
                      <a:pt x="1724807" y="712041"/>
                      <a:pt x="1746580" y="707624"/>
                      <a:pt x="1766776" y="699419"/>
                    </a:cubicBezTo>
                    <a:cubicBezTo>
                      <a:pt x="1794544" y="687744"/>
                      <a:pt x="1814424" y="666602"/>
                      <a:pt x="1817895" y="635993"/>
                    </a:cubicBezTo>
                    <a:cubicBezTo>
                      <a:pt x="1821997" y="601598"/>
                      <a:pt x="1822628" y="566571"/>
                      <a:pt x="1824837" y="530283"/>
                    </a:cubicBezTo>
                    <a:close/>
                    <a:moveTo>
                      <a:pt x="2667045" y="509772"/>
                    </a:moveTo>
                    <a:cubicBezTo>
                      <a:pt x="2586264" y="510403"/>
                      <a:pt x="2505482" y="511035"/>
                      <a:pt x="2424701" y="510719"/>
                    </a:cubicBezTo>
                    <a:cubicBezTo>
                      <a:pt x="2407030" y="510719"/>
                      <a:pt x="2392199" y="514506"/>
                      <a:pt x="2379577" y="526812"/>
                    </a:cubicBezTo>
                    <a:cubicBezTo>
                      <a:pt x="2373582" y="532808"/>
                      <a:pt x="2366324" y="534070"/>
                      <a:pt x="2357804" y="534070"/>
                    </a:cubicBezTo>
                    <a:cubicBezTo>
                      <a:pt x="2290592" y="532492"/>
                      <a:pt x="2223064" y="531230"/>
                      <a:pt x="2155851" y="537225"/>
                    </a:cubicBezTo>
                    <a:cubicBezTo>
                      <a:pt x="2146384" y="538172"/>
                      <a:pt x="2136602" y="539119"/>
                      <a:pt x="2127451" y="541012"/>
                    </a:cubicBezTo>
                    <a:cubicBezTo>
                      <a:pt x="2102838" y="546376"/>
                      <a:pt x="2085483" y="560892"/>
                      <a:pt x="2081065" y="586136"/>
                    </a:cubicBezTo>
                    <a:cubicBezTo>
                      <a:pt x="2078225" y="601913"/>
                      <a:pt x="2077278" y="618638"/>
                      <a:pt x="2078856" y="634731"/>
                    </a:cubicBezTo>
                    <a:cubicBezTo>
                      <a:pt x="2081065" y="659975"/>
                      <a:pt x="2094634" y="673859"/>
                      <a:pt x="2119247" y="679224"/>
                    </a:cubicBezTo>
                    <a:cubicBezTo>
                      <a:pt x="2127767" y="681117"/>
                      <a:pt x="2136918" y="681432"/>
                      <a:pt x="2146069" y="681117"/>
                    </a:cubicBezTo>
                    <a:cubicBezTo>
                      <a:pt x="2254619" y="679224"/>
                      <a:pt x="2363168" y="676383"/>
                      <a:pt x="2472034" y="675437"/>
                    </a:cubicBezTo>
                    <a:cubicBezTo>
                      <a:pt x="2495069" y="675122"/>
                      <a:pt x="2513687" y="671019"/>
                      <a:pt x="2529149" y="652402"/>
                    </a:cubicBezTo>
                    <a:cubicBezTo>
                      <a:pt x="2548397" y="629366"/>
                      <a:pt x="2574588" y="620847"/>
                      <a:pt x="2604250" y="619900"/>
                    </a:cubicBezTo>
                    <a:cubicBezTo>
                      <a:pt x="2641170" y="618953"/>
                      <a:pt x="2678405" y="617375"/>
                      <a:pt x="2715325" y="616113"/>
                    </a:cubicBezTo>
                    <a:cubicBezTo>
                      <a:pt x="2719426" y="616113"/>
                      <a:pt x="2730156" y="613904"/>
                      <a:pt x="2730156" y="605384"/>
                    </a:cubicBezTo>
                    <a:cubicBezTo>
                      <a:pt x="2729525" y="578247"/>
                      <a:pt x="2728578" y="561523"/>
                      <a:pt x="2728262" y="534701"/>
                    </a:cubicBezTo>
                    <a:cubicBezTo>
                      <a:pt x="2728262" y="532808"/>
                      <a:pt x="2726369" y="529968"/>
                      <a:pt x="2724476" y="528705"/>
                    </a:cubicBezTo>
                    <a:cubicBezTo>
                      <a:pt x="2697969" y="521448"/>
                      <a:pt x="2720058" y="509772"/>
                      <a:pt x="2667045" y="509772"/>
                    </a:cubicBezTo>
                    <a:close/>
                    <a:moveTo>
                      <a:pt x="423786" y="500305"/>
                    </a:moveTo>
                    <a:lnTo>
                      <a:pt x="423786" y="619899"/>
                    </a:lnTo>
                    <a:cubicBezTo>
                      <a:pt x="428520" y="619899"/>
                      <a:pt x="1198782" y="624002"/>
                      <a:pt x="1202568" y="625580"/>
                    </a:cubicBezTo>
                    <a:cubicBezTo>
                      <a:pt x="1241697" y="641357"/>
                      <a:pt x="1488774" y="783040"/>
                      <a:pt x="1493507" y="783040"/>
                    </a:cubicBezTo>
                    <a:cubicBezTo>
                      <a:pt x="1619097" y="784618"/>
                      <a:pt x="1744687" y="786196"/>
                      <a:pt x="1870276" y="787458"/>
                    </a:cubicBezTo>
                    <a:cubicBezTo>
                      <a:pt x="1896467" y="787773"/>
                      <a:pt x="1919502" y="786196"/>
                      <a:pt x="1945693" y="785880"/>
                    </a:cubicBezTo>
                    <a:cubicBezTo>
                      <a:pt x="1952951" y="785880"/>
                      <a:pt x="1955791" y="782093"/>
                      <a:pt x="1955791" y="775151"/>
                    </a:cubicBezTo>
                    <a:cubicBezTo>
                      <a:pt x="1955791" y="766947"/>
                      <a:pt x="1956422" y="758427"/>
                      <a:pt x="1956738" y="750223"/>
                    </a:cubicBezTo>
                    <a:cubicBezTo>
                      <a:pt x="1958000" y="707623"/>
                      <a:pt x="1958631" y="665339"/>
                      <a:pt x="1960209" y="622740"/>
                    </a:cubicBezTo>
                    <a:cubicBezTo>
                      <a:pt x="1960524" y="615797"/>
                      <a:pt x="1960524" y="618006"/>
                      <a:pt x="1960209" y="609802"/>
                    </a:cubicBezTo>
                    <a:cubicBezTo>
                      <a:pt x="1959893" y="597811"/>
                      <a:pt x="1975671" y="597495"/>
                      <a:pt x="1975355" y="610117"/>
                    </a:cubicBezTo>
                    <a:cubicBezTo>
                      <a:pt x="1975040" y="622740"/>
                      <a:pt x="1975355" y="630313"/>
                      <a:pt x="1974724" y="642935"/>
                    </a:cubicBezTo>
                    <a:cubicBezTo>
                      <a:pt x="1973462" y="671966"/>
                      <a:pt x="1973462" y="700996"/>
                      <a:pt x="1973146" y="730027"/>
                    </a:cubicBezTo>
                    <a:cubicBezTo>
                      <a:pt x="1972831" y="745805"/>
                      <a:pt x="1973146" y="761582"/>
                      <a:pt x="1972831" y="777360"/>
                    </a:cubicBezTo>
                    <a:cubicBezTo>
                      <a:pt x="1972515" y="789982"/>
                      <a:pt x="1963048" y="800711"/>
                      <a:pt x="1950427" y="801973"/>
                    </a:cubicBezTo>
                    <a:cubicBezTo>
                      <a:pt x="1943169" y="802604"/>
                      <a:pt x="1935596" y="802920"/>
                      <a:pt x="1928338" y="802920"/>
                    </a:cubicBezTo>
                    <a:cubicBezTo>
                      <a:pt x="1782553" y="801342"/>
                      <a:pt x="1636768" y="799764"/>
                      <a:pt x="1491298" y="797871"/>
                    </a:cubicBezTo>
                    <a:cubicBezTo>
                      <a:pt x="1485619" y="797871"/>
                      <a:pt x="1257159" y="677330"/>
                      <a:pt x="1192786" y="640410"/>
                    </a:cubicBezTo>
                    <a:cubicBezTo>
                      <a:pt x="956122" y="641042"/>
                      <a:pt x="426942" y="635993"/>
                      <a:pt x="423786" y="635993"/>
                    </a:cubicBezTo>
                    <a:lnTo>
                      <a:pt x="423786" y="737285"/>
                    </a:lnTo>
                    <a:cubicBezTo>
                      <a:pt x="426311" y="742018"/>
                      <a:pt x="908474" y="752116"/>
                      <a:pt x="1091179" y="755587"/>
                    </a:cubicBezTo>
                    <a:cubicBezTo>
                      <a:pt x="1151765" y="756849"/>
                      <a:pt x="1212666" y="758427"/>
                      <a:pt x="1272305" y="770418"/>
                    </a:cubicBezTo>
                    <a:cubicBezTo>
                      <a:pt x="1325634" y="780831"/>
                      <a:pt x="1377384" y="796924"/>
                      <a:pt x="1422508" y="827848"/>
                    </a:cubicBezTo>
                    <a:cubicBezTo>
                      <a:pt x="1478992" y="866662"/>
                      <a:pt x="1519383" y="919358"/>
                      <a:pt x="1546520" y="981838"/>
                    </a:cubicBezTo>
                    <a:cubicBezTo>
                      <a:pt x="1555356" y="1002033"/>
                      <a:pt x="1562929" y="1023491"/>
                      <a:pt x="1567978" y="1044948"/>
                    </a:cubicBezTo>
                    <a:cubicBezTo>
                      <a:pt x="1573026" y="1067353"/>
                      <a:pt x="1578075" y="1200831"/>
                      <a:pt x="1574920" y="1244377"/>
                    </a:cubicBezTo>
                    <a:cubicBezTo>
                      <a:pt x="1573973" y="1259524"/>
                      <a:pt x="1577444" y="1268675"/>
                      <a:pt x="1590382" y="1272461"/>
                    </a:cubicBezTo>
                    <a:cubicBezTo>
                      <a:pt x="1592906" y="1273093"/>
                      <a:pt x="1739322" y="1324212"/>
                      <a:pt x="1810953" y="1346616"/>
                    </a:cubicBezTo>
                    <a:cubicBezTo>
                      <a:pt x="1892680" y="1372176"/>
                      <a:pt x="1976933" y="1383221"/>
                      <a:pt x="2062448" y="1379434"/>
                    </a:cubicBezTo>
                    <a:cubicBezTo>
                      <a:pt x="2144491" y="1375647"/>
                      <a:pt x="2225903" y="1367443"/>
                      <a:pt x="2306369" y="1348825"/>
                    </a:cubicBezTo>
                    <a:cubicBezTo>
                      <a:pt x="2384310" y="1330839"/>
                      <a:pt x="2416181" y="1333994"/>
                      <a:pt x="2485918" y="1370914"/>
                    </a:cubicBezTo>
                    <a:cubicBezTo>
                      <a:pt x="2535775" y="1397105"/>
                      <a:pt x="2563228" y="1442860"/>
                      <a:pt x="2577744" y="1496504"/>
                    </a:cubicBezTo>
                    <a:cubicBezTo>
                      <a:pt x="2584370" y="1520801"/>
                      <a:pt x="2588472" y="1545730"/>
                      <a:pt x="2594784" y="1570343"/>
                    </a:cubicBezTo>
                    <a:cubicBezTo>
                      <a:pt x="2620659" y="1670373"/>
                      <a:pt x="2646219" y="1770719"/>
                      <a:pt x="2673356" y="1870433"/>
                    </a:cubicBezTo>
                    <a:cubicBezTo>
                      <a:pt x="2698600" y="1962259"/>
                      <a:pt x="2704911" y="2055662"/>
                      <a:pt x="2701124" y="2150959"/>
                    </a:cubicBezTo>
                    <a:cubicBezTo>
                      <a:pt x="2699862" y="2183776"/>
                      <a:pt x="2698600" y="2274656"/>
                      <a:pt x="2699547" y="2287593"/>
                    </a:cubicBezTo>
                    <a:lnTo>
                      <a:pt x="3419952" y="2287593"/>
                    </a:lnTo>
                    <a:lnTo>
                      <a:pt x="3419952" y="2303686"/>
                    </a:lnTo>
                    <a:cubicBezTo>
                      <a:pt x="3416796" y="2304002"/>
                      <a:pt x="2712800" y="2304633"/>
                      <a:pt x="2707751" y="2303686"/>
                    </a:cubicBezTo>
                    <a:cubicBezTo>
                      <a:pt x="2698285" y="2301793"/>
                      <a:pt x="2697022" y="2302740"/>
                      <a:pt x="2697338" y="2313153"/>
                    </a:cubicBezTo>
                    <a:cubicBezTo>
                      <a:pt x="2697654" y="2337766"/>
                      <a:pt x="2698600" y="2359224"/>
                      <a:pt x="2699862" y="2383837"/>
                    </a:cubicBezTo>
                    <a:cubicBezTo>
                      <a:pt x="2700809" y="2401823"/>
                      <a:pt x="2708067" y="2415392"/>
                      <a:pt x="2727947" y="2417916"/>
                    </a:cubicBezTo>
                    <a:cubicBezTo>
                      <a:pt x="2727947" y="2417916"/>
                      <a:pt x="3391552" y="2371215"/>
                      <a:pt x="3394392" y="2370899"/>
                    </a:cubicBezTo>
                    <a:cubicBezTo>
                      <a:pt x="3412063" y="2368375"/>
                      <a:pt x="3429734" y="2365535"/>
                      <a:pt x="3429418" y="2340290"/>
                    </a:cubicBezTo>
                    <a:cubicBezTo>
                      <a:pt x="3430365" y="2340606"/>
                      <a:pt x="3436360" y="2345655"/>
                      <a:pt x="3437307" y="2348495"/>
                    </a:cubicBezTo>
                    <a:cubicBezTo>
                      <a:pt x="3449929" y="2387308"/>
                      <a:pt x="3473911" y="2421703"/>
                      <a:pt x="3515564" y="2424227"/>
                    </a:cubicBezTo>
                    <a:cubicBezTo>
                      <a:pt x="3531657" y="2425174"/>
                      <a:pt x="3558479" y="2424227"/>
                      <a:pt x="3569208" y="2419494"/>
                    </a:cubicBezTo>
                    <a:cubicBezTo>
                      <a:pt x="3592874" y="2409081"/>
                      <a:pt x="3602025" y="2396143"/>
                      <a:pt x="3610229" y="2368690"/>
                    </a:cubicBezTo>
                    <a:cubicBezTo>
                      <a:pt x="3615278" y="2352282"/>
                      <a:pt x="3617487" y="2335241"/>
                      <a:pt x="3619065" y="2318202"/>
                    </a:cubicBezTo>
                    <a:cubicBezTo>
                      <a:pt x="3620011" y="2309366"/>
                      <a:pt x="3621905" y="2304948"/>
                      <a:pt x="3630740" y="2304948"/>
                    </a:cubicBezTo>
                    <a:cubicBezTo>
                      <a:pt x="3642731" y="2304948"/>
                      <a:pt x="3649674" y="2299269"/>
                      <a:pt x="3651567" y="2286962"/>
                    </a:cubicBezTo>
                    <a:cubicBezTo>
                      <a:pt x="3657878" y="2247518"/>
                      <a:pt x="3667344" y="2208390"/>
                      <a:pt x="3670816" y="2168946"/>
                    </a:cubicBezTo>
                    <a:cubicBezTo>
                      <a:pt x="3680282" y="2061342"/>
                      <a:pt x="3664505" y="1957210"/>
                      <a:pt x="3625692" y="1855918"/>
                    </a:cubicBezTo>
                    <a:cubicBezTo>
                      <a:pt x="3548381" y="1652702"/>
                      <a:pt x="3472018" y="1450433"/>
                      <a:pt x="3395654" y="1248164"/>
                    </a:cubicBezTo>
                    <a:cubicBezTo>
                      <a:pt x="3376721" y="1197991"/>
                      <a:pt x="3359050" y="1147503"/>
                      <a:pt x="3342957" y="1096383"/>
                    </a:cubicBezTo>
                    <a:cubicBezTo>
                      <a:pt x="3336646" y="1075873"/>
                      <a:pt x="3333806" y="1053784"/>
                      <a:pt x="3333491" y="1032326"/>
                    </a:cubicBezTo>
                    <a:cubicBezTo>
                      <a:pt x="3332859" y="994776"/>
                      <a:pt x="3346113" y="960065"/>
                      <a:pt x="3364414" y="927879"/>
                    </a:cubicBezTo>
                    <a:cubicBezTo>
                      <a:pt x="3398178" y="868239"/>
                      <a:pt x="3444880" y="823746"/>
                      <a:pt x="3513039" y="805129"/>
                    </a:cubicBezTo>
                    <a:cubicBezTo>
                      <a:pt x="3547434" y="795662"/>
                      <a:pt x="3582145" y="794084"/>
                      <a:pt x="3617487" y="792507"/>
                    </a:cubicBezTo>
                    <a:cubicBezTo>
                      <a:pt x="3626954" y="792191"/>
                      <a:pt x="3636736" y="791244"/>
                      <a:pt x="3645887" y="788720"/>
                    </a:cubicBezTo>
                    <a:cubicBezTo>
                      <a:pt x="3680913" y="778938"/>
                      <a:pt x="3693851" y="741703"/>
                      <a:pt x="3672709" y="712356"/>
                    </a:cubicBezTo>
                    <a:cubicBezTo>
                      <a:pt x="3664505" y="700996"/>
                      <a:pt x="3655669" y="691214"/>
                      <a:pt x="3640207" y="689321"/>
                    </a:cubicBezTo>
                    <a:cubicBezTo>
                      <a:pt x="3553745" y="679854"/>
                      <a:pt x="3494106" y="633468"/>
                      <a:pt x="3457502" y="556158"/>
                    </a:cubicBezTo>
                    <a:cubicBezTo>
                      <a:pt x="3454978" y="550794"/>
                      <a:pt x="3452454" y="548585"/>
                      <a:pt x="3446458" y="548585"/>
                    </a:cubicBezTo>
                    <a:cubicBezTo>
                      <a:pt x="3425631" y="548269"/>
                      <a:pt x="3404806" y="547322"/>
                      <a:pt x="3384294" y="547007"/>
                    </a:cubicBezTo>
                    <a:cubicBezTo>
                      <a:pt x="3254918" y="544798"/>
                      <a:pt x="3125542" y="542274"/>
                      <a:pt x="2996166" y="540380"/>
                    </a:cubicBezTo>
                    <a:cubicBezTo>
                      <a:pt x="2916647" y="539118"/>
                      <a:pt x="2837127" y="539118"/>
                      <a:pt x="2757608" y="538803"/>
                    </a:cubicBezTo>
                    <a:cubicBezTo>
                      <a:pt x="2744040" y="538803"/>
                      <a:pt x="2744040" y="539434"/>
                      <a:pt x="2743724" y="552687"/>
                    </a:cubicBezTo>
                    <a:cubicBezTo>
                      <a:pt x="2743724" y="572251"/>
                      <a:pt x="2743724" y="591815"/>
                      <a:pt x="2743409" y="611064"/>
                    </a:cubicBezTo>
                    <a:cubicBezTo>
                      <a:pt x="2743093" y="624002"/>
                      <a:pt x="2738675" y="628735"/>
                      <a:pt x="2726053" y="630313"/>
                    </a:cubicBezTo>
                    <a:cubicBezTo>
                      <a:pt x="2721951" y="630944"/>
                      <a:pt x="2717849" y="631259"/>
                      <a:pt x="2713747" y="631259"/>
                    </a:cubicBezTo>
                    <a:cubicBezTo>
                      <a:pt x="2675249" y="632522"/>
                      <a:pt x="2636436" y="633784"/>
                      <a:pt x="2597939" y="635046"/>
                    </a:cubicBezTo>
                    <a:cubicBezTo>
                      <a:pt x="2583424" y="635677"/>
                      <a:pt x="2569224" y="637886"/>
                      <a:pt x="2557549" y="647984"/>
                    </a:cubicBezTo>
                    <a:cubicBezTo>
                      <a:pt x="2547451" y="656819"/>
                      <a:pt x="2536091" y="664708"/>
                      <a:pt x="2528202" y="675121"/>
                    </a:cubicBezTo>
                    <a:cubicBezTo>
                      <a:pt x="2521260" y="684588"/>
                      <a:pt x="2513056" y="686481"/>
                      <a:pt x="2502958" y="686796"/>
                    </a:cubicBezTo>
                    <a:cubicBezTo>
                      <a:pt x="2390621" y="690268"/>
                      <a:pt x="2278285" y="694054"/>
                      <a:pt x="2165633" y="696894"/>
                    </a:cubicBezTo>
                    <a:cubicBezTo>
                      <a:pt x="2149224" y="697210"/>
                      <a:pt x="2132500" y="695632"/>
                      <a:pt x="2116091" y="692792"/>
                    </a:cubicBezTo>
                    <a:cubicBezTo>
                      <a:pt x="2086745" y="687428"/>
                      <a:pt x="2069390" y="668494"/>
                      <a:pt x="2064972" y="639148"/>
                    </a:cubicBezTo>
                    <a:cubicBezTo>
                      <a:pt x="2064025" y="632522"/>
                      <a:pt x="2063394" y="625895"/>
                      <a:pt x="2063394" y="618953"/>
                    </a:cubicBezTo>
                    <a:cubicBezTo>
                      <a:pt x="2063394" y="580140"/>
                      <a:pt x="2073808" y="547322"/>
                      <a:pt x="2115460" y="529336"/>
                    </a:cubicBezTo>
                    <a:cubicBezTo>
                      <a:pt x="2117669" y="528389"/>
                      <a:pt x="2119878" y="526812"/>
                      <a:pt x="2122718" y="524918"/>
                    </a:cubicBezTo>
                    <a:cubicBezTo>
                      <a:pt x="2027106" y="523656"/>
                      <a:pt x="1933071" y="522394"/>
                      <a:pt x="1839037" y="521132"/>
                    </a:cubicBezTo>
                    <a:cubicBezTo>
                      <a:pt x="1839037" y="522078"/>
                      <a:pt x="1838721" y="523025"/>
                      <a:pt x="1838721" y="523972"/>
                    </a:cubicBezTo>
                    <a:cubicBezTo>
                      <a:pt x="1839037" y="529336"/>
                      <a:pt x="1839037" y="534701"/>
                      <a:pt x="1839352" y="540380"/>
                    </a:cubicBezTo>
                    <a:cubicBezTo>
                      <a:pt x="1840930" y="576669"/>
                      <a:pt x="1840299" y="612642"/>
                      <a:pt x="1829255" y="647668"/>
                    </a:cubicBezTo>
                    <a:cubicBezTo>
                      <a:pt x="1821997" y="671335"/>
                      <a:pt x="1810637" y="692161"/>
                      <a:pt x="1787602" y="705099"/>
                    </a:cubicBezTo>
                    <a:cubicBezTo>
                      <a:pt x="1766144" y="716774"/>
                      <a:pt x="1743424" y="725294"/>
                      <a:pt x="1719127" y="729081"/>
                    </a:cubicBezTo>
                    <a:cubicBezTo>
                      <a:pt x="1708398" y="730658"/>
                      <a:pt x="1699878" y="733498"/>
                      <a:pt x="1699247" y="746436"/>
                    </a:cubicBezTo>
                    <a:cubicBezTo>
                      <a:pt x="1699247" y="748960"/>
                      <a:pt x="1697038" y="751800"/>
                      <a:pt x="1695776" y="754325"/>
                    </a:cubicBezTo>
                    <a:cubicBezTo>
                      <a:pt x="1686310" y="771049"/>
                      <a:pt x="1672110" y="781462"/>
                      <a:pt x="1652230" y="780516"/>
                    </a:cubicBezTo>
                    <a:cubicBezTo>
                      <a:pt x="1632350" y="779884"/>
                      <a:pt x="1618466" y="768840"/>
                      <a:pt x="1610892" y="751169"/>
                    </a:cubicBezTo>
                    <a:cubicBezTo>
                      <a:pt x="1603004" y="733183"/>
                      <a:pt x="1606791" y="716774"/>
                      <a:pt x="1620044" y="702574"/>
                    </a:cubicBezTo>
                    <a:cubicBezTo>
                      <a:pt x="1625092" y="697210"/>
                      <a:pt x="1629510" y="692161"/>
                      <a:pt x="1625092" y="684272"/>
                    </a:cubicBezTo>
                    <a:cubicBezTo>
                      <a:pt x="1623830" y="682063"/>
                      <a:pt x="1623830" y="679223"/>
                      <a:pt x="1623830" y="676699"/>
                    </a:cubicBezTo>
                    <a:cubicBezTo>
                      <a:pt x="1623199" y="644828"/>
                      <a:pt x="1621306" y="612957"/>
                      <a:pt x="1622252" y="581087"/>
                    </a:cubicBezTo>
                    <a:cubicBezTo>
                      <a:pt x="1623199" y="554265"/>
                      <a:pt x="1638661" y="536278"/>
                      <a:pt x="1663274" y="526180"/>
                    </a:cubicBezTo>
                    <a:cubicBezTo>
                      <a:pt x="1665799" y="525234"/>
                      <a:pt x="1668639" y="524287"/>
                      <a:pt x="1671163" y="523341"/>
                    </a:cubicBezTo>
                    <a:cubicBezTo>
                      <a:pt x="1670847" y="522394"/>
                      <a:pt x="1670847" y="521447"/>
                      <a:pt x="1670532" y="520501"/>
                    </a:cubicBezTo>
                    <a:cubicBezTo>
                      <a:pt x="1254950" y="513874"/>
                      <a:pt x="839053" y="506932"/>
                      <a:pt x="423786" y="500305"/>
                    </a:cubicBezTo>
                    <a:close/>
                    <a:moveTo>
                      <a:pt x="405485" y="499990"/>
                    </a:moveTo>
                    <a:lnTo>
                      <a:pt x="142630" y="499990"/>
                    </a:lnTo>
                    <a:lnTo>
                      <a:pt x="142630" y="670073"/>
                    </a:lnTo>
                    <a:cubicBezTo>
                      <a:pt x="142630" y="686166"/>
                      <a:pt x="155568" y="699104"/>
                      <a:pt x="171661" y="699104"/>
                    </a:cubicBezTo>
                    <a:lnTo>
                      <a:pt x="405485" y="699104"/>
                    </a:lnTo>
                    <a:close/>
                    <a:moveTo>
                      <a:pt x="3008040" y="412796"/>
                    </a:moveTo>
                    <a:lnTo>
                      <a:pt x="3026499" y="420432"/>
                    </a:lnTo>
                    <a:cubicBezTo>
                      <a:pt x="3031350" y="425284"/>
                      <a:pt x="3034348" y="431990"/>
                      <a:pt x="3034348" y="439405"/>
                    </a:cubicBezTo>
                    <a:cubicBezTo>
                      <a:pt x="3034348" y="453605"/>
                      <a:pt x="3021410" y="466542"/>
                      <a:pt x="3007526" y="466227"/>
                    </a:cubicBezTo>
                    <a:lnTo>
                      <a:pt x="3007373" y="466157"/>
                    </a:lnTo>
                    <a:lnTo>
                      <a:pt x="3025828" y="458259"/>
                    </a:lnTo>
                    <a:cubicBezTo>
                      <a:pt x="3030798" y="453289"/>
                      <a:pt x="3034032" y="446504"/>
                      <a:pt x="3034032" y="439404"/>
                    </a:cubicBezTo>
                    <a:cubicBezTo>
                      <a:pt x="3034190" y="431989"/>
                      <a:pt x="3031271" y="425283"/>
                      <a:pt x="3026459" y="420432"/>
                    </a:cubicBezTo>
                    <a:close/>
                    <a:moveTo>
                      <a:pt x="3382401" y="170554"/>
                    </a:moveTo>
                    <a:cubicBezTo>
                      <a:pt x="3402912" y="170554"/>
                      <a:pt x="3419005" y="186647"/>
                      <a:pt x="3419005" y="207789"/>
                    </a:cubicBezTo>
                    <a:cubicBezTo>
                      <a:pt x="3419321" y="230193"/>
                      <a:pt x="3404806" y="245024"/>
                      <a:pt x="3383032" y="245340"/>
                    </a:cubicBezTo>
                    <a:cubicBezTo>
                      <a:pt x="3363153" y="245024"/>
                      <a:pt x="3346428" y="228615"/>
                      <a:pt x="3346428" y="208736"/>
                    </a:cubicBezTo>
                    <a:cubicBezTo>
                      <a:pt x="3346428" y="187278"/>
                      <a:pt x="3361891" y="170554"/>
                      <a:pt x="3382401" y="170554"/>
                    </a:cubicBezTo>
                    <a:close/>
                    <a:moveTo>
                      <a:pt x="3389891" y="144412"/>
                    </a:moveTo>
                    <a:cubicBezTo>
                      <a:pt x="3378772" y="142627"/>
                      <a:pt x="3367097" y="143890"/>
                      <a:pt x="3355895" y="149096"/>
                    </a:cubicBezTo>
                    <a:cubicBezTo>
                      <a:pt x="3348953" y="152567"/>
                      <a:pt x="3342010" y="155092"/>
                      <a:pt x="3334753" y="157932"/>
                    </a:cubicBezTo>
                    <a:cubicBezTo>
                      <a:pt x="3305406" y="168976"/>
                      <a:pt x="3276060" y="172447"/>
                      <a:pt x="3246714" y="157616"/>
                    </a:cubicBezTo>
                    <a:cubicBezTo>
                      <a:pt x="3239456" y="154145"/>
                      <a:pt x="3231883" y="151936"/>
                      <a:pt x="3224625" y="149096"/>
                    </a:cubicBezTo>
                    <a:cubicBezTo>
                      <a:pt x="3223994" y="149727"/>
                      <a:pt x="3223363" y="150674"/>
                      <a:pt x="3222732" y="151305"/>
                    </a:cubicBezTo>
                    <a:cubicBezTo>
                      <a:pt x="3290576" y="218202"/>
                      <a:pt x="3359366" y="284469"/>
                      <a:pt x="3400072" y="372823"/>
                    </a:cubicBezTo>
                    <a:cubicBezTo>
                      <a:pt x="3401019" y="372508"/>
                      <a:pt x="3401965" y="371877"/>
                      <a:pt x="3402597" y="371561"/>
                    </a:cubicBezTo>
                    <a:cubicBezTo>
                      <a:pt x="3403228" y="369983"/>
                      <a:pt x="3403859" y="368405"/>
                      <a:pt x="3404490" y="366512"/>
                    </a:cubicBezTo>
                    <a:cubicBezTo>
                      <a:pt x="3416165" y="330539"/>
                      <a:pt x="3427841" y="294251"/>
                      <a:pt x="3438885" y="257962"/>
                    </a:cubicBezTo>
                    <a:cubicBezTo>
                      <a:pt x="3442672" y="245024"/>
                      <a:pt x="3445512" y="231771"/>
                      <a:pt x="3447090" y="218518"/>
                    </a:cubicBezTo>
                    <a:cubicBezTo>
                      <a:pt x="3451586" y="182545"/>
                      <a:pt x="3423246" y="149767"/>
                      <a:pt x="3389891" y="144412"/>
                    </a:cubicBezTo>
                    <a:close/>
                    <a:moveTo>
                      <a:pt x="132532" y="96399"/>
                    </a:moveTo>
                    <a:lnTo>
                      <a:pt x="33449" y="96399"/>
                    </a:lnTo>
                    <a:cubicBezTo>
                      <a:pt x="15147" y="96399"/>
                      <a:pt x="0" y="111546"/>
                      <a:pt x="0" y="129848"/>
                    </a:cubicBezTo>
                    <a:lnTo>
                      <a:pt x="0" y="310344"/>
                    </a:lnTo>
                    <a:cubicBezTo>
                      <a:pt x="0" y="328962"/>
                      <a:pt x="15147" y="344108"/>
                      <a:pt x="33449" y="344108"/>
                    </a:cubicBezTo>
                    <a:lnTo>
                      <a:pt x="132532" y="344108"/>
                    </a:lnTo>
                    <a:close/>
                    <a:moveTo>
                      <a:pt x="404222" y="83832"/>
                    </a:moveTo>
                    <a:cubicBezTo>
                      <a:pt x="428835" y="109707"/>
                      <a:pt x="451239" y="133374"/>
                      <a:pt x="473959" y="156409"/>
                    </a:cubicBezTo>
                    <a:cubicBezTo>
                      <a:pt x="484688" y="167138"/>
                      <a:pt x="497941" y="174395"/>
                      <a:pt x="512772" y="175973"/>
                    </a:cubicBezTo>
                    <a:cubicBezTo>
                      <a:pt x="536123" y="178498"/>
                      <a:pt x="559158" y="181022"/>
                      <a:pt x="582509" y="181337"/>
                    </a:cubicBezTo>
                    <a:cubicBezTo>
                      <a:pt x="795822" y="184809"/>
                      <a:pt x="1009451" y="187649"/>
                      <a:pt x="1222764" y="191120"/>
                    </a:cubicBezTo>
                    <a:cubicBezTo>
                      <a:pt x="1365709" y="193644"/>
                      <a:pt x="1508339" y="196484"/>
                      <a:pt x="1651283" y="198377"/>
                    </a:cubicBezTo>
                    <a:cubicBezTo>
                      <a:pt x="1663590" y="198377"/>
                      <a:pt x="1672741" y="203426"/>
                      <a:pt x="1681892" y="209737"/>
                    </a:cubicBezTo>
                    <a:cubicBezTo>
                      <a:pt x="1702403" y="224253"/>
                      <a:pt x="1724807" y="231195"/>
                      <a:pt x="1750682" y="231195"/>
                    </a:cubicBezTo>
                    <a:cubicBezTo>
                      <a:pt x="1851975" y="230879"/>
                      <a:pt x="1953267" y="232141"/>
                      <a:pt x="2054559" y="232457"/>
                    </a:cubicBezTo>
                    <a:cubicBezTo>
                      <a:pt x="2057714" y="232457"/>
                      <a:pt x="2061501" y="231195"/>
                      <a:pt x="2064025" y="229302"/>
                    </a:cubicBezTo>
                    <a:cubicBezTo>
                      <a:pt x="2076963" y="218573"/>
                      <a:pt x="2086114" y="205004"/>
                      <a:pt x="2087376" y="187964"/>
                    </a:cubicBezTo>
                    <a:cubicBezTo>
                      <a:pt x="2089270" y="166191"/>
                      <a:pt x="2089901" y="144103"/>
                      <a:pt x="2090847" y="122014"/>
                    </a:cubicBezTo>
                    <a:cubicBezTo>
                      <a:pt x="2091163" y="116334"/>
                      <a:pt x="2090847" y="110654"/>
                      <a:pt x="2090847" y="104028"/>
                    </a:cubicBezTo>
                    <a:cubicBezTo>
                      <a:pt x="1528849" y="101503"/>
                      <a:pt x="968113" y="84147"/>
                      <a:pt x="404222" y="83832"/>
                    </a:cubicBezTo>
                    <a:close/>
                    <a:moveTo>
                      <a:pt x="168505" y="59479"/>
                    </a:moveTo>
                    <a:cubicBezTo>
                      <a:pt x="162509" y="59164"/>
                      <a:pt x="160301" y="61688"/>
                      <a:pt x="157776" y="66421"/>
                    </a:cubicBezTo>
                    <a:cubicBezTo>
                      <a:pt x="151780" y="79359"/>
                      <a:pt x="158092" y="310028"/>
                      <a:pt x="155252" y="350103"/>
                    </a:cubicBezTo>
                    <a:cubicBezTo>
                      <a:pt x="154621" y="357992"/>
                      <a:pt x="137581" y="362726"/>
                      <a:pt x="137265" y="370614"/>
                    </a:cubicBezTo>
                    <a:cubicBezTo>
                      <a:pt x="135687" y="404379"/>
                      <a:pt x="135687" y="428045"/>
                      <a:pt x="135056" y="461809"/>
                    </a:cubicBezTo>
                    <a:cubicBezTo>
                      <a:pt x="134741" y="470013"/>
                      <a:pt x="137896" y="474431"/>
                      <a:pt x="147363" y="474431"/>
                    </a:cubicBezTo>
                    <a:cubicBezTo>
                      <a:pt x="185229" y="474431"/>
                      <a:pt x="223411" y="474116"/>
                      <a:pt x="261277" y="475062"/>
                    </a:cubicBezTo>
                    <a:cubicBezTo>
                      <a:pt x="337010" y="476955"/>
                      <a:pt x="412742" y="479795"/>
                      <a:pt x="488475" y="481373"/>
                    </a:cubicBezTo>
                    <a:cubicBezTo>
                      <a:pt x="637099" y="484844"/>
                      <a:pt x="785725" y="488315"/>
                      <a:pt x="934034" y="490524"/>
                    </a:cubicBezTo>
                    <a:cubicBezTo>
                      <a:pt x="1209196" y="494627"/>
                      <a:pt x="1484357" y="498097"/>
                      <a:pt x="1759518" y="501884"/>
                    </a:cubicBezTo>
                    <a:cubicBezTo>
                      <a:pt x="1838406" y="502831"/>
                      <a:pt x="2031840" y="505987"/>
                      <a:pt x="2178255" y="508195"/>
                    </a:cubicBezTo>
                    <a:lnTo>
                      <a:pt x="2136603" y="294251"/>
                    </a:lnTo>
                    <a:cubicBezTo>
                      <a:pt x="2135656" y="289517"/>
                      <a:pt x="2138496" y="285100"/>
                      <a:pt x="2142914" y="284153"/>
                    </a:cubicBezTo>
                    <a:lnTo>
                      <a:pt x="2159638" y="280366"/>
                    </a:lnTo>
                    <a:cubicBezTo>
                      <a:pt x="2164055" y="279420"/>
                      <a:pt x="2168158" y="282260"/>
                      <a:pt x="2169105" y="286993"/>
                    </a:cubicBezTo>
                    <a:lnTo>
                      <a:pt x="2212335" y="508826"/>
                    </a:lnTo>
                    <a:cubicBezTo>
                      <a:pt x="2221170" y="508826"/>
                      <a:pt x="2229690" y="509142"/>
                      <a:pt x="2237895" y="509142"/>
                    </a:cubicBezTo>
                    <a:lnTo>
                      <a:pt x="2195926" y="294251"/>
                    </a:lnTo>
                    <a:cubicBezTo>
                      <a:pt x="2194980" y="289517"/>
                      <a:pt x="2197820" y="285100"/>
                      <a:pt x="2202237" y="284153"/>
                    </a:cubicBezTo>
                    <a:lnTo>
                      <a:pt x="2218962" y="280366"/>
                    </a:lnTo>
                    <a:cubicBezTo>
                      <a:pt x="2223379" y="279420"/>
                      <a:pt x="2227482" y="282260"/>
                      <a:pt x="2228428" y="286993"/>
                    </a:cubicBezTo>
                    <a:lnTo>
                      <a:pt x="2271975" y="509773"/>
                    </a:lnTo>
                    <a:cubicBezTo>
                      <a:pt x="2283019" y="510089"/>
                      <a:pt x="2292801" y="510089"/>
                      <a:pt x="2302267" y="510089"/>
                    </a:cubicBezTo>
                    <a:lnTo>
                      <a:pt x="2260299" y="294251"/>
                    </a:lnTo>
                    <a:cubicBezTo>
                      <a:pt x="2259352" y="289517"/>
                      <a:pt x="2262192" y="285100"/>
                      <a:pt x="2266610" y="284153"/>
                    </a:cubicBezTo>
                    <a:lnTo>
                      <a:pt x="2283334" y="280366"/>
                    </a:lnTo>
                    <a:cubicBezTo>
                      <a:pt x="2287752" y="279420"/>
                      <a:pt x="2291854" y="282260"/>
                      <a:pt x="2292801" y="286993"/>
                    </a:cubicBezTo>
                    <a:lnTo>
                      <a:pt x="2336347" y="510720"/>
                    </a:lnTo>
                    <a:cubicBezTo>
                      <a:pt x="2350862" y="511035"/>
                      <a:pt x="2359698" y="511035"/>
                      <a:pt x="2361276" y="511035"/>
                    </a:cubicBezTo>
                    <a:cubicBezTo>
                      <a:pt x="2363169" y="511035"/>
                      <a:pt x="2364747" y="510404"/>
                      <a:pt x="2366324" y="509773"/>
                    </a:cubicBezTo>
                    <a:lnTo>
                      <a:pt x="2324356" y="294566"/>
                    </a:lnTo>
                    <a:cubicBezTo>
                      <a:pt x="2323409" y="289833"/>
                      <a:pt x="2326249" y="285415"/>
                      <a:pt x="2330667" y="284468"/>
                    </a:cubicBezTo>
                    <a:lnTo>
                      <a:pt x="2347391" y="280682"/>
                    </a:lnTo>
                    <a:cubicBezTo>
                      <a:pt x="2351809" y="279735"/>
                      <a:pt x="2355911" y="282575"/>
                      <a:pt x="2356858" y="287308"/>
                    </a:cubicBezTo>
                    <a:lnTo>
                      <a:pt x="2396933" y="493680"/>
                    </a:lnTo>
                    <a:lnTo>
                      <a:pt x="2425332" y="493680"/>
                    </a:lnTo>
                    <a:lnTo>
                      <a:pt x="2386520" y="294566"/>
                    </a:lnTo>
                    <a:cubicBezTo>
                      <a:pt x="2385573" y="289833"/>
                      <a:pt x="2388413" y="285415"/>
                      <a:pt x="2392831" y="284468"/>
                    </a:cubicBezTo>
                    <a:lnTo>
                      <a:pt x="2409555" y="280682"/>
                    </a:lnTo>
                    <a:cubicBezTo>
                      <a:pt x="2413973" y="279735"/>
                      <a:pt x="2418075" y="282575"/>
                      <a:pt x="2419021" y="287308"/>
                    </a:cubicBezTo>
                    <a:lnTo>
                      <a:pt x="2459097" y="493680"/>
                    </a:lnTo>
                    <a:lnTo>
                      <a:pt x="2490652" y="493680"/>
                    </a:lnTo>
                    <a:lnTo>
                      <a:pt x="2451839" y="294566"/>
                    </a:lnTo>
                    <a:cubicBezTo>
                      <a:pt x="2450893" y="289833"/>
                      <a:pt x="2453732" y="285415"/>
                      <a:pt x="2458150" y="284468"/>
                    </a:cubicBezTo>
                    <a:lnTo>
                      <a:pt x="2474874" y="280682"/>
                    </a:lnTo>
                    <a:cubicBezTo>
                      <a:pt x="2479292" y="279735"/>
                      <a:pt x="2483394" y="282575"/>
                      <a:pt x="2484341" y="287308"/>
                    </a:cubicBezTo>
                    <a:lnTo>
                      <a:pt x="2524416" y="493680"/>
                    </a:lnTo>
                    <a:lnTo>
                      <a:pt x="2551869" y="493680"/>
                    </a:lnTo>
                    <a:lnTo>
                      <a:pt x="2513056" y="294566"/>
                    </a:lnTo>
                    <a:cubicBezTo>
                      <a:pt x="2512109" y="289833"/>
                      <a:pt x="2514949" y="285415"/>
                      <a:pt x="2519367" y="284468"/>
                    </a:cubicBezTo>
                    <a:lnTo>
                      <a:pt x="2536092" y="280682"/>
                    </a:lnTo>
                    <a:cubicBezTo>
                      <a:pt x="2540509" y="279735"/>
                      <a:pt x="2544611" y="282575"/>
                      <a:pt x="2545558" y="287308"/>
                    </a:cubicBezTo>
                    <a:lnTo>
                      <a:pt x="2585633" y="493680"/>
                    </a:lnTo>
                    <a:lnTo>
                      <a:pt x="2615294" y="493680"/>
                    </a:lnTo>
                    <a:lnTo>
                      <a:pt x="2576482" y="294566"/>
                    </a:lnTo>
                    <a:cubicBezTo>
                      <a:pt x="2575535" y="289833"/>
                      <a:pt x="2578375" y="285415"/>
                      <a:pt x="2582793" y="284468"/>
                    </a:cubicBezTo>
                    <a:lnTo>
                      <a:pt x="2599517" y="280682"/>
                    </a:lnTo>
                    <a:cubicBezTo>
                      <a:pt x="2603935" y="279735"/>
                      <a:pt x="2608037" y="282575"/>
                      <a:pt x="2608984" y="287308"/>
                    </a:cubicBezTo>
                    <a:lnTo>
                      <a:pt x="2649059" y="493680"/>
                    </a:lnTo>
                    <a:lnTo>
                      <a:pt x="2685347" y="493680"/>
                    </a:lnTo>
                    <a:lnTo>
                      <a:pt x="2646535" y="294566"/>
                    </a:lnTo>
                    <a:cubicBezTo>
                      <a:pt x="2645588" y="289833"/>
                      <a:pt x="2648428" y="285415"/>
                      <a:pt x="2652846" y="284468"/>
                    </a:cubicBezTo>
                    <a:lnTo>
                      <a:pt x="2669570" y="280682"/>
                    </a:lnTo>
                    <a:cubicBezTo>
                      <a:pt x="2673988" y="279735"/>
                      <a:pt x="2678089" y="282575"/>
                      <a:pt x="2679036" y="287308"/>
                    </a:cubicBezTo>
                    <a:lnTo>
                      <a:pt x="2722583" y="511035"/>
                    </a:lnTo>
                    <a:cubicBezTo>
                      <a:pt x="2726684" y="515138"/>
                      <a:pt x="2732049" y="517977"/>
                      <a:pt x="2738360" y="517977"/>
                    </a:cubicBezTo>
                    <a:lnTo>
                      <a:pt x="2748458" y="517977"/>
                    </a:lnTo>
                    <a:lnTo>
                      <a:pt x="2705227" y="294882"/>
                    </a:lnTo>
                    <a:cubicBezTo>
                      <a:pt x="2704281" y="290149"/>
                      <a:pt x="2707121" y="285731"/>
                      <a:pt x="2711538" y="284784"/>
                    </a:cubicBezTo>
                    <a:lnTo>
                      <a:pt x="2728262" y="280998"/>
                    </a:lnTo>
                    <a:cubicBezTo>
                      <a:pt x="2732680" y="280051"/>
                      <a:pt x="2736782" y="282891"/>
                      <a:pt x="2737729" y="287624"/>
                    </a:cubicBezTo>
                    <a:lnTo>
                      <a:pt x="2782537" y="518293"/>
                    </a:lnTo>
                    <a:lnTo>
                      <a:pt x="2782853" y="518293"/>
                    </a:lnTo>
                    <a:cubicBezTo>
                      <a:pt x="2782853" y="518608"/>
                      <a:pt x="2782853" y="518924"/>
                      <a:pt x="2782853" y="519239"/>
                    </a:cubicBezTo>
                    <a:cubicBezTo>
                      <a:pt x="3003108" y="523026"/>
                      <a:pt x="3224310" y="526813"/>
                      <a:pt x="3446774" y="530915"/>
                    </a:cubicBezTo>
                    <a:cubicBezTo>
                      <a:pt x="3446459" y="526182"/>
                      <a:pt x="3446459" y="524920"/>
                      <a:pt x="3446459" y="523657"/>
                    </a:cubicBezTo>
                    <a:cubicBezTo>
                      <a:pt x="3434783" y="479164"/>
                      <a:pt x="3419952" y="435618"/>
                      <a:pt x="3400703" y="393650"/>
                    </a:cubicBezTo>
                    <a:cubicBezTo>
                      <a:pt x="3399442" y="390810"/>
                      <a:pt x="3397548" y="387023"/>
                      <a:pt x="3395024" y="386076"/>
                    </a:cubicBezTo>
                    <a:cubicBezTo>
                      <a:pt x="3383979" y="381343"/>
                      <a:pt x="3379246" y="371561"/>
                      <a:pt x="3373882" y="362095"/>
                    </a:cubicBezTo>
                    <a:cubicBezTo>
                      <a:pt x="3343589" y="307819"/>
                      <a:pt x="3305407" y="259540"/>
                      <a:pt x="3261545" y="215994"/>
                    </a:cubicBezTo>
                    <a:cubicBezTo>
                      <a:pt x="3239772" y="194220"/>
                      <a:pt x="3217684" y="173079"/>
                      <a:pt x="3195279" y="151937"/>
                    </a:cubicBezTo>
                    <a:cubicBezTo>
                      <a:pt x="3182657" y="139946"/>
                      <a:pt x="3169404" y="128270"/>
                      <a:pt x="3156151" y="116910"/>
                    </a:cubicBezTo>
                    <a:cubicBezTo>
                      <a:pt x="3153626" y="114701"/>
                      <a:pt x="3149524" y="113123"/>
                      <a:pt x="3145738" y="112808"/>
                    </a:cubicBezTo>
                    <a:cubicBezTo>
                      <a:pt x="3125227" y="112177"/>
                      <a:pt x="3104716" y="111862"/>
                      <a:pt x="3084521" y="111546"/>
                    </a:cubicBezTo>
                    <a:cubicBezTo>
                      <a:pt x="3076632" y="111546"/>
                      <a:pt x="3068743" y="111546"/>
                      <a:pt x="3063694" y="120066"/>
                    </a:cubicBezTo>
                    <a:cubicBezTo>
                      <a:pt x="3062432" y="122275"/>
                      <a:pt x="3058330" y="123852"/>
                      <a:pt x="3055490" y="124168"/>
                    </a:cubicBezTo>
                    <a:cubicBezTo>
                      <a:pt x="3019832" y="131110"/>
                      <a:pt x="2984175" y="138052"/>
                      <a:pt x="2948202" y="144363"/>
                    </a:cubicBezTo>
                    <a:cubicBezTo>
                      <a:pt x="2933056" y="146888"/>
                      <a:pt x="2929900" y="143416"/>
                      <a:pt x="2928007" y="127955"/>
                    </a:cubicBezTo>
                    <a:cubicBezTo>
                      <a:pt x="2927691" y="124483"/>
                      <a:pt x="2927060" y="121013"/>
                      <a:pt x="2926745" y="117541"/>
                    </a:cubicBezTo>
                    <a:cubicBezTo>
                      <a:pt x="2926429" y="110915"/>
                      <a:pt x="2922958" y="108706"/>
                      <a:pt x="2916332" y="108706"/>
                    </a:cubicBezTo>
                    <a:cubicBezTo>
                      <a:pt x="2858901" y="107759"/>
                      <a:pt x="2801470" y="106181"/>
                      <a:pt x="2743725" y="104919"/>
                    </a:cubicBezTo>
                    <a:cubicBezTo>
                      <a:pt x="2600779" y="102395"/>
                      <a:pt x="2458150" y="99870"/>
                      <a:pt x="2315205" y="97977"/>
                    </a:cubicBezTo>
                    <a:cubicBezTo>
                      <a:pt x="2247046" y="97030"/>
                      <a:pt x="2179202" y="97030"/>
                      <a:pt x="2111043" y="96715"/>
                    </a:cubicBezTo>
                    <a:cubicBezTo>
                      <a:pt x="2106941" y="96715"/>
                      <a:pt x="2100314" y="98924"/>
                      <a:pt x="2099368" y="101764"/>
                    </a:cubicBezTo>
                    <a:cubicBezTo>
                      <a:pt x="2097474" y="106813"/>
                      <a:pt x="2096843" y="116279"/>
                      <a:pt x="2099683" y="118488"/>
                    </a:cubicBezTo>
                    <a:cubicBezTo>
                      <a:pt x="2107572" y="124799"/>
                      <a:pt x="2106310" y="132372"/>
                      <a:pt x="2105994" y="140261"/>
                    </a:cubicBezTo>
                    <a:cubicBezTo>
                      <a:pt x="2105363" y="152883"/>
                      <a:pt x="2104732" y="165821"/>
                      <a:pt x="2103154" y="178443"/>
                    </a:cubicBezTo>
                    <a:cubicBezTo>
                      <a:pt x="2100945" y="196745"/>
                      <a:pt x="2099052" y="215362"/>
                      <a:pt x="2094319" y="233034"/>
                    </a:cubicBezTo>
                    <a:cubicBezTo>
                      <a:pt x="2088323" y="254806"/>
                      <a:pt x="2066866" y="268375"/>
                      <a:pt x="2044777" y="268060"/>
                    </a:cubicBezTo>
                    <a:cubicBezTo>
                      <a:pt x="1947587" y="267429"/>
                      <a:pt x="1850397" y="265851"/>
                      <a:pt x="1753207" y="266798"/>
                    </a:cubicBezTo>
                    <a:cubicBezTo>
                      <a:pt x="1724176" y="267113"/>
                      <a:pt x="1698616" y="263011"/>
                      <a:pt x="1676213" y="244078"/>
                    </a:cubicBezTo>
                    <a:cubicBezTo>
                      <a:pt x="1667377" y="236820"/>
                      <a:pt x="1656964" y="234927"/>
                      <a:pt x="1645919" y="234611"/>
                    </a:cubicBezTo>
                    <a:cubicBezTo>
                      <a:pt x="1621622" y="233980"/>
                      <a:pt x="1597324" y="232403"/>
                      <a:pt x="1573027" y="232087"/>
                    </a:cubicBezTo>
                    <a:cubicBezTo>
                      <a:pt x="1361292" y="228616"/>
                      <a:pt x="669917" y="216309"/>
                      <a:pt x="535808" y="213785"/>
                    </a:cubicBezTo>
                    <a:cubicBezTo>
                      <a:pt x="508039" y="213154"/>
                      <a:pt x="483741" y="206211"/>
                      <a:pt x="463862" y="185701"/>
                    </a:cubicBezTo>
                    <a:cubicBezTo>
                      <a:pt x="443351" y="164243"/>
                      <a:pt x="394125" y="113123"/>
                      <a:pt x="391285" y="108075"/>
                    </a:cubicBezTo>
                    <a:cubicBezTo>
                      <a:pt x="385289" y="98293"/>
                      <a:pt x="380240" y="81884"/>
                      <a:pt x="374245" y="71786"/>
                    </a:cubicBezTo>
                    <a:cubicBezTo>
                      <a:pt x="369827" y="64212"/>
                      <a:pt x="363201" y="61057"/>
                      <a:pt x="354365" y="60742"/>
                    </a:cubicBezTo>
                    <a:cubicBezTo>
                      <a:pt x="292517" y="58533"/>
                      <a:pt x="230353" y="62319"/>
                      <a:pt x="168505" y="59479"/>
                    </a:cubicBezTo>
                    <a:close/>
                    <a:moveTo>
                      <a:pt x="2995140" y="27490"/>
                    </a:moveTo>
                    <a:cubicBezTo>
                      <a:pt x="2982675" y="28791"/>
                      <a:pt x="2970763" y="32657"/>
                      <a:pt x="2969028" y="37390"/>
                    </a:cubicBezTo>
                    <a:cubicBezTo>
                      <a:pt x="2956721" y="62003"/>
                      <a:pt x="2936210" y="73994"/>
                      <a:pt x="2941259" y="114386"/>
                    </a:cubicBezTo>
                    <a:cubicBezTo>
                      <a:pt x="2941259" y="128901"/>
                      <a:pt x="2940628" y="129848"/>
                      <a:pt x="2954512" y="127323"/>
                    </a:cubicBezTo>
                    <a:cubicBezTo>
                      <a:pt x="2983228" y="121959"/>
                      <a:pt x="3011627" y="116279"/>
                      <a:pt x="3040027" y="110599"/>
                    </a:cubicBezTo>
                    <a:cubicBezTo>
                      <a:pt x="3046654" y="109337"/>
                      <a:pt x="3052649" y="106812"/>
                      <a:pt x="3060538" y="104604"/>
                    </a:cubicBezTo>
                    <a:cubicBezTo>
                      <a:pt x="3050440" y="78727"/>
                      <a:pt x="3041289" y="54115"/>
                      <a:pt x="3024565" y="32972"/>
                    </a:cubicBezTo>
                    <a:cubicBezTo>
                      <a:pt x="3020621" y="27450"/>
                      <a:pt x="3007604" y="26188"/>
                      <a:pt x="2995140" y="27490"/>
                    </a:cubicBezTo>
                    <a:close/>
                    <a:moveTo>
                      <a:pt x="276345" y="589"/>
                    </a:moveTo>
                    <a:cubicBezTo>
                      <a:pt x="271454" y="-476"/>
                      <a:pt x="266326" y="-160"/>
                      <a:pt x="260962" y="2049"/>
                    </a:cubicBezTo>
                    <a:cubicBezTo>
                      <a:pt x="231931" y="14040"/>
                      <a:pt x="176710" y="44648"/>
                      <a:pt x="177026" y="45595"/>
                    </a:cubicBezTo>
                    <a:cubicBezTo>
                      <a:pt x="226567" y="45595"/>
                      <a:pt x="276109" y="45595"/>
                      <a:pt x="325966" y="45595"/>
                    </a:cubicBezTo>
                    <a:cubicBezTo>
                      <a:pt x="328175" y="38337"/>
                      <a:pt x="325650" y="32342"/>
                      <a:pt x="319024" y="27924"/>
                    </a:cubicBezTo>
                    <a:cubicBezTo>
                      <a:pt x="309557" y="20982"/>
                      <a:pt x="299775" y="14355"/>
                      <a:pt x="290309" y="7413"/>
                    </a:cubicBezTo>
                    <a:cubicBezTo>
                      <a:pt x="285891" y="4100"/>
                      <a:pt x="281236" y="1654"/>
                      <a:pt x="276345" y="589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892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xmlns="" id="{951D9426-69AB-43C4-BFA3-9A3798F6383F}"/>
                </a:ext>
              </a:extLst>
            </p:cNvPr>
            <p:cNvGrpSpPr/>
            <p:nvPr/>
          </p:nvGrpSpPr>
          <p:grpSpPr>
            <a:xfrm>
              <a:off x="5537" y="4873128"/>
              <a:ext cx="2340197" cy="1577653"/>
              <a:chOff x="4137435" y="2131665"/>
              <a:chExt cx="2781177" cy="1874941"/>
            </a:xfrm>
          </p:grpSpPr>
          <p:sp>
            <p:nvSpPr>
              <p:cNvPr id="358" name="Rectangle: Rounded Corners 357">
                <a:extLst>
                  <a:ext uri="{FF2B5EF4-FFF2-40B4-BE49-F238E27FC236}">
                    <a16:creationId xmlns:a16="http://schemas.microsoft.com/office/drawing/2014/main" xmlns="" id="{9FBBB015-EA65-4CD0-A7C9-6AE74E4CCF6D}"/>
                  </a:ext>
                </a:extLst>
              </p:cNvPr>
              <p:cNvSpPr/>
              <p:nvPr/>
            </p:nvSpPr>
            <p:spPr>
              <a:xfrm>
                <a:off x="6300355" y="2272082"/>
                <a:ext cx="618257" cy="437121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: Rounded Corners 20">
                <a:extLst>
                  <a:ext uri="{FF2B5EF4-FFF2-40B4-BE49-F238E27FC236}">
                    <a16:creationId xmlns:a16="http://schemas.microsoft.com/office/drawing/2014/main" xmlns="" id="{3DC98B48-60A3-4120-8286-A4B396D0A1D9}"/>
                  </a:ext>
                </a:extLst>
              </p:cNvPr>
              <p:cNvSpPr/>
              <p:nvPr/>
            </p:nvSpPr>
            <p:spPr>
              <a:xfrm>
                <a:off x="6363203" y="2323997"/>
                <a:ext cx="299292" cy="333291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: Rounded Corners 359">
                <a:extLst>
                  <a:ext uri="{FF2B5EF4-FFF2-40B4-BE49-F238E27FC236}">
                    <a16:creationId xmlns:a16="http://schemas.microsoft.com/office/drawing/2014/main" xmlns="" id="{E0057CB6-6B33-4B03-9A30-41E1A9554F58}"/>
                  </a:ext>
                </a:extLst>
              </p:cNvPr>
              <p:cNvSpPr/>
              <p:nvPr/>
            </p:nvSpPr>
            <p:spPr>
              <a:xfrm>
                <a:off x="5815654" y="2926309"/>
                <a:ext cx="730001" cy="36009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: Rounded Corners 20">
                <a:extLst>
                  <a:ext uri="{FF2B5EF4-FFF2-40B4-BE49-F238E27FC236}">
                    <a16:creationId xmlns:a16="http://schemas.microsoft.com/office/drawing/2014/main" xmlns="" id="{955881D7-71A1-4911-A23C-E717E6A211AC}"/>
                  </a:ext>
                </a:extLst>
              </p:cNvPr>
              <p:cNvSpPr/>
              <p:nvPr/>
            </p:nvSpPr>
            <p:spPr>
              <a:xfrm>
                <a:off x="5851343" y="2970668"/>
                <a:ext cx="273440" cy="274564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: Rounded Corners 361">
                <a:extLst>
                  <a:ext uri="{FF2B5EF4-FFF2-40B4-BE49-F238E27FC236}">
                    <a16:creationId xmlns:a16="http://schemas.microsoft.com/office/drawing/2014/main" xmlns="" id="{FE037A8C-CA2C-4099-BC8E-9D9AE8A1A8BF}"/>
                  </a:ext>
                </a:extLst>
              </p:cNvPr>
              <p:cNvSpPr/>
              <p:nvPr/>
            </p:nvSpPr>
            <p:spPr>
              <a:xfrm>
                <a:off x="5734171" y="3286408"/>
                <a:ext cx="730001" cy="36009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: Rounded Corners 20">
                <a:extLst>
                  <a:ext uri="{FF2B5EF4-FFF2-40B4-BE49-F238E27FC236}">
                    <a16:creationId xmlns:a16="http://schemas.microsoft.com/office/drawing/2014/main" xmlns="" id="{DF95AC31-B2F5-4485-931B-81EA578487C1}"/>
                  </a:ext>
                </a:extLst>
              </p:cNvPr>
              <p:cNvSpPr/>
              <p:nvPr/>
            </p:nvSpPr>
            <p:spPr>
              <a:xfrm>
                <a:off x="5769860" y="3330767"/>
                <a:ext cx="273440" cy="274564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: Rounded Corners 363">
                <a:extLst>
                  <a:ext uri="{FF2B5EF4-FFF2-40B4-BE49-F238E27FC236}">
                    <a16:creationId xmlns:a16="http://schemas.microsoft.com/office/drawing/2014/main" xmlns="" id="{57150F97-5FC5-40C5-9844-76A18A04281C}"/>
                  </a:ext>
                </a:extLst>
              </p:cNvPr>
              <p:cNvSpPr/>
              <p:nvPr/>
            </p:nvSpPr>
            <p:spPr>
              <a:xfrm>
                <a:off x="5652688" y="3646507"/>
                <a:ext cx="730001" cy="36009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: Rounded Corners 20">
                <a:extLst>
                  <a:ext uri="{FF2B5EF4-FFF2-40B4-BE49-F238E27FC236}">
                    <a16:creationId xmlns:a16="http://schemas.microsoft.com/office/drawing/2014/main" xmlns="" id="{F79D6330-B009-40B6-B254-62172174ECC9}"/>
                  </a:ext>
                </a:extLst>
              </p:cNvPr>
              <p:cNvSpPr/>
              <p:nvPr/>
            </p:nvSpPr>
            <p:spPr>
              <a:xfrm>
                <a:off x="5688377" y="3690866"/>
                <a:ext cx="273440" cy="274564"/>
              </a:xfrm>
              <a:custGeom>
                <a:avLst/>
                <a:gdLst>
                  <a:gd name="connsiteX0" fmla="*/ 0 w 618257"/>
                  <a:gd name="connsiteY0" fmla="*/ 218561 h 437121"/>
                  <a:gd name="connsiteX1" fmla="*/ 218561 w 618257"/>
                  <a:gd name="connsiteY1" fmla="*/ 0 h 437121"/>
                  <a:gd name="connsiteX2" fmla="*/ 399697 w 618257"/>
                  <a:gd name="connsiteY2" fmla="*/ 0 h 437121"/>
                  <a:gd name="connsiteX3" fmla="*/ 618258 w 618257"/>
                  <a:gd name="connsiteY3" fmla="*/ 218561 h 437121"/>
                  <a:gd name="connsiteX4" fmla="*/ 618257 w 618257"/>
                  <a:gd name="connsiteY4" fmla="*/ 218561 h 437121"/>
                  <a:gd name="connsiteX5" fmla="*/ 399696 w 618257"/>
                  <a:gd name="connsiteY5" fmla="*/ 437122 h 437121"/>
                  <a:gd name="connsiteX6" fmla="*/ 218561 w 618257"/>
                  <a:gd name="connsiteY6" fmla="*/ 437121 h 437121"/>
                  <a:gd name="connsiteX7" fmla="*/ 0 w 618257"/>
                  <a:gd name="connsiteY7" fmla="*/ 218560 h 437121"/>
                  <a:gd name="connsiteX8" fmla="*/ 0 w 618257"/>
                  <a:gd name="connsiteY8" fmla="*/ 218561 h 437121"/>
                  <a:gd name="connsiteX0" fmla="*/ 0 w 618258"/>
                  <a:gd name="connsiteY0" fmla="*/ 218561 h 437122"/>
                  <a:gd name="connsiteX1" fmla="*/ 218561 w 618258"/>
                  <a:gd name="connsiteY1" fmla="*/ 0 h 437122"/>
                  <a:gd name="connsiteX2" fmla="*/ 399697 w 618258"/>
                  <a:gd name="connsiteY2" fmla="*/ 0 h 437122"/>
                  <a:gd name="connsiteX3" fmla="*/ 618258 w 618258"/>
                  <a:gd name="connsiteY3" fmla="*/ 218561 h 437122"/>
                  <a:gd name="connsiteX4" fmla="*/ 399696 w 618258"/>
                  <a:gd name="connsiteY4" fmla="*/ 437122 h 437122"/>
                  <a:gd name="connsiteX5" fmla="*/ 218561 w 618258"/>
                  <a:gd name="connsiteY5" fmla="*/ 437121 h 437122"/>
                  <a:gd name="connsiteX6" fmla="*/ 0 w 618258"/>
                  <a:gd name="connsiteY6" fmla="*/ 218560 h 437122"/>
                  <a:gd name="connsiteX7" fmla="*/ 0 w 618258"/>
                  <a:gd name="connsiteY7" fmla="*/ 218561 h 437122"/>
                  <a:gd name="connsiteX0" fmla="*/ 0 w 422338"/>
                  <a:gd name="connsiteY0" fmla="*/ 218561 h 437122"/>
                  <a:gd name="connsiteX1" fmla="*/ 218561 w 422338"/>
                  <a:gd name="connsiteY1" fmla="*/ 0 h 437122"/>
                  <a:gd name="connsiteX2" fmla="*/ 399697 w 422338"/>
                  <a:gd name="connsiteY2" fmla="*/ 0 h 437122"/>
                  <a:gd name="connsiteX3" fmla="*/ 399696 w 422338"/>
                  <a:gd name="connsiteY3" fmla="*/ 437122 h 437122"/>
                  <a:gd name="connsiteX4" fmla="*/ 218561 w 422338"/>
                  <a:gd name="connsiteY4" fmla="*/ 437121 h 437122"/>
                  <a:gd name="connsiteX5" fmla="*/ 0 w 422338"/>
                  <a:gd name="connsiteY5" fmla="*/ 218560 h 437122"/>
                  <a:gd name="connsiteX6" fmla="*/ 0 w 422338"/>
                  <a:gd name="connsiteY6" fmla="*/ 218561 h 43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338" h="437122">
                    <a:moveTo>
                      <a:pt x="0" y="218561"/>
                    </a:moveTo>
                    <a:cubicBezTo>
                      <a:pt x="0" y="97853"/>
                      <a:pt x="97853" y="0"/>
                      <a:pt x="218561" y="0"/>
                    </a:cubicBezTo>
                    <a:lnTo>
                      <a:pt x="399697" y="0"/>
                    </a:lnTo>
                    <a:cubicBezTo>
                      <a:pt x="429886" y="72854"/>
                      <a:pt x="429885" y="364269"/>
                      <a:pt x="399696" y="437122"/>
                    </a:cubicBezTo>
                    <a:lnTo>
                      <a:pt x="218561" y="437121"/>
                    </a:lnTo>
                    <a:cubicBezTo>
                      <a:pt x="97853" y="437121"/>
                      <a:pt x="0" y="339268"/>
                      <a:pt x="0" y="218560"/>
                    </a:cubicBezTo>
                    <a:lnTo>
                      <a:pt x="0" y="21856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xmlns="" id="{415B5202-42D2-4345-AA0E-32441F895C1F}"/>
                  </a:ext>
                </a:extLst>
              </p:cNvPr>
              <p:cNvSpPr/>
              <p:nvPr/>
            </p:nvSpPr>
            <p:spPr>
              <a:xfrm>
                <a:off x="4137435" y="2131665"/>
                <a:ext cx="1955548" cy="1374425"/>
              </a:xfrm>
              <a:custGeom>
                <a:avLst/>
                <a:gdLst>
                  <a:gd name="connsiteX0" fmla="*/ 0 w 1837853"/>
                  <a:gd name="connsiteY0" fmla="*/ 516047 h 1267485"/>
                  <a:gd name="connsiteX1" fmla="*/ 316871 w 1837853"/>
                  <a:gd name="connsiteY1" fmla="*/ 488887 h 1267485"/>
                  <a:gd name="connsiteX2" fmla="*/ 642796 w 1837853"/>
                  <a:gd name="connsiteY2" fmla="*/ 117695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316871 w 1837853"/>
                  <a:gd name="connsiteY1" fmla="*/ 488887 h 1267485"/>
                  <a:gd name="connsiteX2" fmla="*/ 642796 w 1837853"/>
                  <a:gd name="connsiteY2" fmla="*/ 117695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42796 w 1837853"/>
                  <a:gd name="connsiteY2" fmla="*/ 117695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16047 h 1267485"/>
                  <a:gd name="connsiteX1" fmla="*/ 262550 w 1837853"/>
                  <a:gd name="connsiteY1" fmla="*/ 479834 h 1267485"/>
                  <a:gd name="connsiteX2" fmla="*/ 615635 w 1837853"/>
                  <a:gd name="connsiteY2" fmla="*/ 126748 h 1267485"/>
                  <a:gd name="connsiteX3" fmla="*/ 1186004 w 1837853"/>
                  <a:gd name="connsiteY3" fmla="*/ 0 h 1267485"/>
                  <a:gd name="connsiteX4" fmla="*/ 1394233 w 1837853"/>
                  <a:gd name="connsiteY4" fmla="*/ 81481 h 1267485"/>
                  <a:gd name="connsiteX5" fmla="*/ 1837853 w 1837853"/>
                  <a:gd name="connsiteY5" fmla="*/ 543208 h 1267485"/>
                  <a:gd name="connsiteX6" fmla="*/ 1674891 w 1837853"/>
                  <a:gd name="connsiteY6" fmla="*/ 651849 h 1267485"/>
                  <a:gd name="connsiteX7" fmla="*/ 1213164 w 1837853"/>
                  <a:gd name="connsiteY7" fmla="*/ 534154 h 1267485"/>
                  <a:gd name="connsiteX8" fmla="*/ 959667 w 1837853"/>
                  <a:gd name="connsiteY8" fmla="*/ 552261 h 1267485"/>
                  <a:gd name="connsiteX9" fmla="*/ 986827 w 1837853"/>
                  <a:gd name="connsiteY9" fmla="*/ 968721 h 1267485"/>
                  <a:gd name="connsiteX10" fmla="*/ 561315 w 1837853"/>
                  <a:gd name="connsiteY10" fmla="*/ 1249378 h 1267485"/>
                  <a:gd name="connsiteX11" fmla="*/ 18107 w 1837853"/>
                  <a:gd name="connsiteY11" fmla="*/ 1267485 h 1267485"/>
                  <a:gd name="connsiteX12" fmla="*/ 0 w 1837853"/>
                  <a:gd name="connsiteY12" fmla="*/ 516047 h 1267485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31271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213164 w 1837853"/>
                  <a:gd name="connsiteY7" fmla="*/ 552261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31271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213164 w 1837853"/>
                  <a:gd name="connsiteY7" fmla="*/ 552261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67485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213164 w 1837853"/>
                  <a:gd name="connsiteY7" fmla="*/ 552261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97940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97940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61727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213164 w 1837853"/>
                  <a:gd name="connsiteY7" fmla="*/ 461727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479833 h 1231271"/>
                  <a:gd name="connsiteX1" fmla="*/ 262550 w 1837853"/>
                  <a:gd name="connsiteY1" fmla="*/ 443620 h 1231271"/>
                  <a:gd name="connsiteX2" fmla="*/ 615635 w 1837853"/>
                  <a:gd name="connsiteY2" fmla="*/ 90534 h 1231271"/>
                  <a:gd name="connsiteX3" fmla="*/ 1240325 w 1837853"/>
                  <a:gd name="connsiteY3" fmla="*/ 0 h 1231271"/>
                  <a:gd name="connsiteX4" fmla="*/ 1394233 w 1837853"/>
                  <a:gd name="connsiteY4" fmla="*/ 45267 h 1231271"/>
                  <a:gd name="connsiteX5" fmla="*/ 1837853 w 1837853"/>
                  <a:gd name="connsiteY5" fmla="*/ 506994 h 1231271"/>
                  <a:gd name="connsiteX6" fmla="*/ 1674891 w 1837853"/>
                  <a:gd name="connsiteY6" fmla="*/ 615635 h 1231271"/>
                  <a:gd name="connsiteX7" fmla="*/ 1195057 w 1837853"/>
                  <a:gd name="connsiteY7" fmla="*/ 425513 h 1231271"/>
                  <a:gd name="connsiteX8" fmla="*/ 959667 w 1837853"/>
                  <a:gd name="connsiteY8" fmla="*/ 516047 h 1231271"/>
                  <a:gd name="connsiteX9" fmla="*/ 986827 w 1837853"/>
                  <a:gd name="connsiteY9" fmla="*/ 932507 h 1231271"/>
                  <a:gd name="connsiteX10" fmla="*/ 561315 w 1837853"/>
                  <a:gd name="connsiteY10" fmla="*/ 1213164 h 1231271"/>
                  <a:gd name="connsiteX11" fmla="*/ 18107 w 1837853"/>
                  <a:gd name="connsiteY11" fmla="*/ 1231271 h 1231271"/>
                  <a:gd name="connsiteX12" fmla="*/ 0 w 1837853"/>
                  <a:gd name="connsiteY12" fmla="*/ 479833 h 1231271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394233 w 1837853"/>
                  <a:gd name="connsiteY4" fmla="*/ 99588 h 1285592"/>
                  <a:gd name="connsiteX5" fmla="*/ 1837853 w 1837853"/>
                  <a:gd name="connsiteY5" fmla="*/ 561315 h 1285592"/>
                  <a:gd name="connsiteX6" fmla="*/ 1674891 w 1837853"/>
                  <a:gd name="connsiteY6" fmla="*/ 669956 h 1285592"/>
                  <a:gd name="connsiteX7" fmla="*/ 1195057 w 1837853"/>
                  <a:gd name="connsiteY7" fmla="*/ 479834 h 1285592"/>
                  <a:gd name="connsiteX8" fmla="*/ 959667 w 1837853"/>
                  <a:gd name="connsiteY8" fmla="*/ 570368 h 1285592"/>
                  <a:gd name="connsiteX9" fmla="*/ 986827 w 1837853"/>
                  <a:gd name="connsiteY9" fmla="*/ 986828 h 1285592"/>
                  <a:gd name="connsiteX10" fmla="*/ 561315 w 1837853"/>
                  <a:gd name="connsiteY10" fmla="*/ 1267485 h 1285592"/>
                  <a:gd name="connsiteX11" fmla="*/ 18107 w 1837853"/>
                  <a:gd name="connsiteY11" fmla="*/ 1285592 h 1285592"/>
                  <a:gd name="connsiteX12" fmla="*/ 0 w 1837853"/>
                  <a:gd name="connsiteY12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95057 w 1837853"/>
                  <a:gd name="connsiteY6" fmla="*/ 479834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95057 w 1837853"/>
                  <a:gd name="connsiteY6" fmla="*/ 479834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15635 w 1837853"/>
                  <a:gd name="connsiteY2" fmla="*/ 144855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86003 w 1837853"/>
                  <a:gd name="connsiteY6" fmla="*/ 497941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97117 w 1837853"/>
                  <a:gd name="connsiteY2" fmla="*/ 99588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86003 w 1837853"/>
                  <a:gd name="connsiteY6" fmla="*/ 497941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34154 h 1285592"/>
                  <a:gd name="connsiteX1" fmla="*/ 262550 w 1837853"/>
                  <a:gd name="connsiteY1" fmla="*/ 497941 h 1285592"/>
                  <a:gd name="connsiteX2" fmla="*/ 697117 w 1837853"/>
                  <a:gd name="connsiteY2" fmla="*/ 99588 h 1285592"/>
                  <a:gd name="connsiteX3" fmla="*/ 1258432 w 1837853"/>
                  <a:gd name="connsiteY3" fmla="*/ 0 h 1285592"/>
                  <a:gd name="connsiteX4" fmla="*/ 1837853 w 1837853"/>
                  <a:gd name="connsiteY4" fmla="*/ 561315 h 1285592"/>
                  <a:gd name="connsiteX5" fmla="*/ 1674891 w 1837853"/>
                  <a:gd name="connsiteY5" fmla="*/ 669956 h 1285592"/>
                  <a:gd name="connsiteX6" fmla="*/ 1186003 w 1837853"/>
                  <a:gd name="connsiteY6" fmla="*/ 497941 h 1285592"/>
                  <a:gd name="connsiteX7" fmla="*/ 959667 w 1837853"/>
                  <a:gd name="connsiteY7" fmla="*/ 570368 h 1285592"/>
                  <a:gd name="connsiteX8" fmla="*/ 986827 w 1837853"/>
                  <a:gd name="connsiteY8" fmla="*/ 986828 h 1285592"/>
                  <a:gd name="connsiteX9" fmla="*/ 561315 w 1837853"/>
                  <a:gd name="connsiteY9" fmla="*/ 1267485 h 1285592"/>
                  <a:gd name="connsiteX10" fmla="*/ 18107 w 1837853"/>
                  <a:gd name="connsiteY10" fmla="*/ 1285592 h 1285592"/>
                  <a:gd name="connsiteX11" fmla="*/ 0 w 1837853"/>
                  <a:gd name="connsiteY11" fmla="*/ 534154 h 1285592"/>
                  <a:gd name="connsiteX0" fmla="*/ 0 w 1837853"/>
                  <a:gd name="connsiteY0" fmla="*/ 543337 h 1294775"/>
                  <a:gd name="connsiteX1" fmla="*/ 262550 w 1837853"/>
                  <a:gd name="connsiteY1" fmla="*/ 507124 h 1294775"/>
                  <a:gd name="connsiteX2" fmla="*/ 697117 w 1837853"/>
                  <a:gd name="connsiteY2" fmla="*/ 108771 h 1294775"/>
                  <a:gd name="connsiteX3" fmla="*/ 1258432 w 1837853"/>
                  <a:gd name="connsiteY3" fmla="*/ 9183 h 1294775"/>
                  <a:gd name="connsiteX4" fmla="*/ 1837853 w 1837853"/>
                  <a:gd name="connsiteY4" fmla="*/ 570498 h 1294775"/>
                  <a:gd name="connsiteX5" fmla="*/ 1674891 w 1837853"/>
                  <a:gd name="connsiteY5" fmla="*/ 679139 h 1294775"/>
                  <a:gd name="connsiteX6" fmla="*/ 1186003 w 1837853"/>
                  <a:gd name="connsiteY6" fmla="*/ 507124 h 1294775"/>
                  <a:gd name="connsiteX7" fmla="*/ 959667 w 1837853"/>
                  <a:gd name="connsiteY7" fmla="*/ 579551 h 1294775"/>
                  <a:gd name="connsiteX8" fmla="*/ 986827 w 1837853"/>
                  <a:gd name="connsiteY8" fmla="*/ 996011 h 1294775"/>
                  <a:gd name="connsiteX9" fmla="*/ 561315 w 1837853"/>
                  <a:gd name="connsiteY9" fmla="*/ 1276668 h 1294775"/>
                  <a:gd name="connsiteX10" fmla="*/ 18107 w 1837853"/>
                  <a:gd name="connsiteY10" fmla="*/ 1294775 h 1294775"/>
                  <a:gd name="connsiteX11" fmla="*/ 0 w 1837853"/>
                  <a:gd name="connsiteY11" fmla="*/ 543337 h 1294775"/>
                  <a:gd name="connsiteX0" fmla="*/ 0 w 1837853"/>
                  <a:gd name="connsiteY0" fmla="*/ 502893 h 1254331"/>
                  <a:gd name="connsiteX1" fmla="*/ 262550 w 1837853"/>
                  <a:gd name="connsiteY1" fmla="*/ 46668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86003 w 1837853"/>
                  <a:gd name="connsiteY6" fmla="*/ 466680 h 1254331"/>
                  <a:gd name="connsiteX7" fmla="*/ 959667 w 1837853"/>
                  <a:gd name="connsiteY7" fmla="*/ 539107 h 1254331"/>
                  <a:gd name="connsiteX8" fmla="*/ 986827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86003 w 1837853"/>
                  <a:gd name="connsiteY6" fmla="*/ 466680 h 1254331"/>
                  <a:gd name="connsiteX7" fmla="*/ 959667 w 1837853"/>
                  <a:gd name="connsiteY7" fmla="*/ 539107 h 1254331"/>
                  <a:gd name="connsiteX8" fmla="*/ 986827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86003 w 1837853"/>
                  <a:gd name="connsiteY6" fmla="*/ 466680 h 1254331"/>
                  <a:gd name="connsiteX7" fmla="*/ 959667 w 1837853"/>
                  <a:gd name="connsiteY7" fmla="*/ 539107 h 1254331"/>
                  <a:gd name="connsiteX8" fmla="*/ 923453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30054 h 1254331"/>
                  <a:gd name="connsiteX5" fmla="*/ 1674891 w 1837853"/>
                  <a:gd name="connsiteY5" fmla="*/ 638695 h 1254331"/>
                  <a:gd name="connsiteX6" fmla="*/ 1195056 w 1837853"/>
                  <a:gd name="connsiteY6" fmla="*/ 457627 h 1254331"/>
                  <a:gd name="connsiteX7" fmla="*/ 959667 w 1837853"/>
                  <a:gd name="connsiteY7" fmla="*/ 539107 h 1254331"/>
                  <a:gd name="connsiteX8" fmla="*/ 923453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254331"/>
                  <a:gd name="connsiteX1" fmla="*/ 262550 w 1837853"/>
                  <a:gd name="connsiteY1" fmla="*/ 493840 h 1254331"/>
                  <a:gd name="connsiteX2" fmla="*/ 697117 w 1837853"/>
                  <a:gd name="connsiteY2" fmla="*/ 68327 h 1254331"/>
                  <a:gd name="connsiteX3" fmla="*/ 1285593 w 1837853"/>
                  <a:gd name="connsiteY3" fmla="*/ 14006 h 1254331"/>
                  <a:gd name="connsiteX4" fmla="*/ 1837853 w 1837853"/>
                  <a:gd name="connsiteY4" fmla="*/ 521001 h 1254331"/>
                  <a:gd name="connsiteX5" fmla="*/ 1674891 w 1837853"/>
                  <a:gd name="connsiteY5" fmla="*/ 638695 h 1254331"/>
                  <a:gd name="connsiteX6" fmla="*/ 1195056 w 1837853"/>
                  <a:gd name="connsiteY6" fmla="*/ 457627 h 1254331"/>
                  <a:gd name="connsiteX7" fmla="*/ 959667 w 1837853"/>
                  <a:gd name="connsiteY7" fmla="*/ 539107 h 1254331"/>
                  <a:gd name="connsiteX8" fmla="*/ 923453 w 1837853"/>
                  <a:gd name="connsiteY8" fmla="*/ 955567 h 1254331"/>
                  <a:gd name="connsiteX9" fmla="*/ 561315 w 1837853"/>
                  <a:gd name="connsiteY9" fmla="*/ 1236224 h 1254331"/>
                  <a:gd name="connsiteX10" fmla="*/ 18107 w 1837853"/>
                  <a:gd name="connsiteY10" fmla="*/ 1254331 h 1254331"/>
                  <a:gd name="connsiteX11" fmla="*/ 0 w 1837853"/>
                  <a:gd name="connsiteY11" fmla="*/ 502893 h 1254331"/>
                  <a:gd name="connsiteX0" fmla="*/ 0 w 1837853"/>
                  <a:gd name="connsiteY0" fmla="*/ 502893 h 1444454"/>
                  <a:gd name="connsiteX1" fmla="*/ 262550 w 1837853"/>
                  <a:gd name="connsiteY1" fmla="*/ 493840 h 1444454"/>
                  <a:gd name="connsiteX2" fmla="*/ 697117 w 1837853"/>
                  <a:gd name="connsiteY2" fmla="*/ 68327 h 1444454"/>
                  <a:gd name="connsiteX3" fmla="*/ 1285593 w 1837853"/>
                  <a:gd name="connsiteY3" fmla="*/ 14006 h 1444454"/>
                  <a:gd name="connsiteX4" fmla="*/ 1837853 w 1837853"/>
                  <a:gd name="connsiteY4" fmla="*/ 521001 h 1444454"/>
                  <a:gd name="connsiteX5" fmla="*/ 1674891 w 1837853"/>
                  <a:gd name="connsiteY5" fmla="*/ 638695 h 1444454"/>
                  <a:gd name="connsiteX6" fmla="*/ 1195056 w 1837853"/>
                  <a:gd name="connsiteY6" fmla="*/ 457627 h 1444454"/>
                  <a:gd name="connsiteX7" fmla="*/ 959667 w 1837853"/>
                  <a:gd name="connsiteY7" fmla="*/ 539107 h 1444454"/>
                  <a:gd name="connsiteX8" fmla="*/ 923453 w 1837853"/>
                  <a:gd name="connsiteY8" fmla="*/ 955567 h 1444454"/>
                  <a:gd name="connsiteX9" fmla="*/ 561315 w 1837853"/>
                  <a:gd name="connsiteY9" fmla="*/ 1236224 h 1444454"/>
                  <a:gd name="connsiteX10" fmla="*/ 18107 w 1837853"/>
                  <a:gd name="connsiteY10" fmla="*/ 1444454 h 1444454"/>
                  <a:gd name="connsiteX11" fmla="*/ 0 w 1837853"/>
                  <a:gd name="connsiteY11" fmla="*/ 502893 h 1444454"/>
                  <a:gd name="connsiteX0" fmla="*/ 0 w 1837853"/>
                  <a:gd name="connsiteY0" fmla="*/ 502893 h 1444454"/>
                  <a:gd name="connsiteX1" fmla="*/ 262550 w 1837853"/>
                  <a:gd name="connsiteY1" fmla="*/ 493840 h 1444454"/>
                  <a:gd name="connsiteX2" fmla="*/ 697117 w 1837853"/>
                  <a:gd name="connsiteY2" fmla="*/ 68327 h 1444454"/>
                  <a:gd name="connsiteX3" fmla="*/ 1285593 w 1837853"/>
                  <a:gd name="connsiteY3" fmla="*/ 14006 h 1444454"/>
                  <a:gd name="connsiteX4" fmla="*/ 1837853 w 1837853"/>
                  <a:gd name="connsiteY4" fmla="*/ 521001 h 1444454"/>
                  <a:gd name="connsiteX5" fmla="*/ 1674891 w 1837853"/>
                  <a:gd name="connsiteY5" fmla="*/ 638695 h 1444454"/>
                  <a:gd name="connsiteX6" fmla="*/ 1195056 w 1837853"/>
                  <a:gd name="connsiteY6" fmla="*/ 457627 h 1444454"/>
                  <a:gd name="connsiteX7" fmla="*/ 959667 w 1837853"/>
                  <a:gd name="connsiteY7" fmla="*/ 539107 h 1444454"/>
                  <a:gd name="connsiteX8" fmla="*/ 923453 w 1837853"/>
                  <a:gd name="connsiteY8" fmla="*/ 955567 h 1444454"/>
                  <a:gd name="connsiteX9" fmla="*/ 561315 w 1837853"/>
                  <a:gd name="connsiteY9" fmla="*/ 1344865 h 1444454"/>
                  <a:gd name="connsiteX10" fmla="*/ 18107 w 1837853"/>
                  <a:gd name="connsiteY10" fmla="*/ 1444454 h 1444454"/>
                  <a:gd name="connsiteX11" fmla="*/ 0 w 1837853"/>
                  <a:gd name="connsiteY11" fmla="*/ 502893 h 1444454"/>
                  <a:gd name="connsiteX0" fmla="*/ 0 w 1973655"/>
                  <a:gd name="connsiteY0" fmla="*/ 521000 h 1444454"/>
                  <a:gd name="connsiteX1" fmla="*/ 398352 w 1973655"/>
                  <a:gd name="connsiteY1" fmla="*/ 493840 h 1444454"/>
                  <a:gd name="connsiteX2" fmla="*/ 832919 w 1973655"/>
                  <a:gd name="connsiteY2" fmla="*/ 68327 h 1444454"/>
                  <a:gd name="connsiteX3" fmla="*/ 1421395 w 1973655"/>
                  <a:gd name="connsiteY3" fmla="*/ 14006 h 1444454"/>
                  <a:gd name="connsiteX4" fmla="*/ 1973655 w 1973655"/>
                  <a:gd name="connsiteY4" fmla="*/ 521001 h 1444454"/>
                  <a:gd name="connsiteX5" fmla="*/ 1810693 w 1973655"/>
                  <a:gd name="connsiteY5" fmla="*/ 638695 h 1444454"/>
                  <a:gd name="connsiteX6" fmla="*/ 1330858 w 1973655"/>
                  <a:gd name="connsiteY6" fmla="*/ 457627 h 1444454"/>
                  <a:gd name="connsiteX7" fmla="*/ 1095469 w 1973655"/>
                  <a:gd name="connsiteY7" fmla="*/ 539107 h 1444454"/>
                  <a:gd name="connsiteX8" fmla="*/ 1059255 w 1973655"/>
                  <a:gd name="connsiteY8" fmla="*/ 955567 h 1444454"/>
                  <a:gd name="connsiteX9" fmla="*/ 697117 w 1973655"/>
                  <a:gd name="connsiteY9" fmla="*/ 1344865 h 1444454"/>
                  <a:gd name="connsiteX10" fmla="*/ 153909 w 1973655"/>
                  <a:gd name="connsiteY10" fmla="*/ 1444454 h 1444454"/>
                  <a:gd name="connsiteX11" fmla="*/ 0 w 1973655"/>
                  <a:gd name="connsiteY11" fmla="*/ 521000 h 1444454"/>
                  <a:gd name="connsiteX0" fmla="*/ 0 w 1973655"/>
                  <a:gd name="connsiteY0" fmla="*/ 521000 h 1471614"/>
                  <a:gd name="connsiteX1" fmla="*/ 398352 w 1973655"/>
                  <a:gd name="connsiteY1" fmla="*/ 493840 h 1471614"/>
                  <a:gd name="connsiteX2" fmla="*/ 832919 w 1973655"/>
                  <a:gd name="connsiteY2" fmla="*/ 68327 h 1471614"/>
                  <a:gd name="connsiteX3" fmla="*/ 1421395 w 1973655"/>
                  <a:gd name="connsiteY3" fmla="*/ 14006 h 1471614"/>
                  <a:gd name="connsiteX4" fmla="*/ 1973655 w 1973655"/>
                  <a:gd name="connsiteY4" fmla="*/ 521001 h 1471614"/>
                  <a:gd name="connsiteX5" fmla="*/ 1810693 w 1973655"/>
                  <a:gd name="connsiteY5" fmla="*/ 638695 h 1471614"/>
                  <a:gd name="connsiteX6" fmla="*/ 1330858 w 1973655"/>
                  <a:gd name="connsiteY6" fmla="*/ 457627 h 1471614"/>
                  <a:gd name="connsiteX7" fmla="*/ 1095469 w 1973655"/>
                  <a:gd name="connsiteY7" fmla="*/ 539107 h 1471614"/>
                  <a:gd name="connsiteX8" fmla="*/ 1059255 w 1973655"/>
                  <a:gd name="connsiteY8" fmla="*/ 955567 h 1471614"/>
                  <a:gd name="connsiteX9" fmla="*/ 697117 w 1973655"/>
                  <a:gd name="connsiteY9" fmla="*/ 1344865 h 1471614"/>
                  <a:gd name="connsiteX10" fmla="*/ 18107 w 1973655"/>
                  <a:gd name="connsiteY10" fmla="*/ 1471614 h 1471614"/>
                  <a:gd name="connsiteX11" fmla="*/ 0 w 1973655"/>
                  <a:gd name="connsiteY11" fmla="*/ 521000 h 1471614"/>
                  <a:gd name="connsiteX0" fmla="*/ 9053 w 1955548"/>
                  <a:gd name="connsiteY0" fmla="*/ 521000 h 1471614"/>
                  <a:gd name="connsiteX1" fmla="*/ 380245 w 1955548"/>
                  <a:gd name="connsiteY1" fmla="*/ 493840 h 1471614"/>
                  <a:gd name="connsiteX2" fmla="*/ 814812 w 1955548"/>
                  <a:gd name="connsiteY2" fmla="*/ 68327 h 1471614"/>
                  <a:gd name="connsiteX3" fmla="*/ 1403288 w 1955548"/>
                  <a:gd name="connsiteY3" fmla="*/ 14006 h 1471614"/>
                  <a:gd name="connsiteX4" fmla="*/ 1955548 w 1955548"/>
                  <a:gd name="connsiteY4" fmla="*/ 521001 h 1471614"/>
                  <a:gd name="connsiteX5" fmla="*/ 1792586 w 1955548"/>
                  <a:gd name="connsiteY5" fmla="*/ 638695 h 1471614"/>
                  <a:gd name="connsiteX6" fmla="*/ 1312751 w 1955548"/>
                  <a:gd name="connsiteY6" fmla="*/ 457627 h 1471614"/>
                  <a:gd name="connsiteX7" fmla="*/ 1077362 w 1955548"/>
                  <a:gd name="connsiteY7" fmla="*/ 539107 h 1471614"/>
                  <a:gd name="connsiteX8" fmla="*/ 1041148 w 1955548"/>
                  <a:gd name="connsiteY8" fmla="*/ 955567 h 1471614"/>
                  <a:gd name="connsiteX9" fmla="*/ 679010 w 1955548"/>
                  <a:gd name="connsiteY9" fmla="*/ 1344865 h 1471614"/>
                  <a:gd name="connsiteX10" fmla="*/ 0 w 1955548"/>
                  <a:gd name="connsiteY10" fmla="*/ 1471614 h 1471614"/>
                  <a:gd name="connsiteX11" fmla="*/ 9053 w 1955548"/>
                  <a:gd name="connsiteY11" fmla="*/ 521000 h 1471614"/>
                  <a:gd name="connsiteX0" fmla="*/ 9053 w 1955548"/>
                  <a:gd name="connsiteY0" fmla="*/ 521000 h 1471614"/>
                  <a:gd name="connsiteX1" fmla="*/ 334978 w 1955548"/>
                  <a:gd name="connsiteY1" fmla="*/ 421413 h 1471614"/>
                  <a:gd name="connsiteX2" fmla="*/ 814812 w 1955548"/>
                  <a:gd name="connsiteY2" fmla="*/ 68327 h 1471614"/>
                  <a:gd name="connsiteX3" fmla="*/ 1403288 w 1955548"/>
                  <a:gd name="connsiteY3" fmla="*/ 14006 h 1471614"/>
                  <a:gd name="connsiteX4" fmla="*/ 1955548 w 1955548"/>
                  <a:gd name="connsiteY4" fmla="*/ 521001 h 1471614"/>
                  <a:gd name="connsiteX5" fmla="*/ 1792586 w 1955548"/>
                  <a:gd name="connsiteY5" fmla="*/ 638695 h 1471614"/>
                  <a:gd name="connsiteX6" fmla="*/ 1312751 w 1955548"/>
                  <a:gd name="connsiteY6" fmla="*/ 457627 h 1471614"/>
                  <a:gd name="connsiteX7" fmla="*/ 1077362 w 1955548"/>
                  <a:gd name="connsiteY7" fmla="*/ 539107 h 1471614"/>
                  <a:gd name="connsiteX8" fmla="*/ 1041148 w 1955548"/>
                  <a:gd name="connsiteY8" fmla="*/ 955567 h 1471614"/>
                  <a:gd name="connsiteX9" fmla="*/ 679010 w 1955548"/>
                  <a:gd name="connsiteY9" fmla="*/ 1344865 h 1471614"/>
                  <a:gd name="connsiteX10" fmla="*/ 0 w 1955548"/>
                  <a:gd name="connsiteY10" fmla="*/ 1471614 h 1471614"/>
                  <a:gd name="connsiteX11" fmla="*/ 9053 w 1955548"/>
                  <a:gd name="connsiteY11" fmla="*/ 521000 h 1471614"/>
                  <a:gd name="connsiteX0" fmla="*/ 9053 w 1955548"/>
                  <a:gd name="connsiteY0" fmla="*/ 521000 h 1471614"/>
                  <a:gd name="connsiteX1" fmla="*/ 253497 w 1955548"/>
                  <a:gd name="connsiteY1" fmla="*/ 502894 h 1471614"/>
                  <a:gd name="connsiteX2" fmla="*/ 814812 w 1955548"/>
                  <a:gd name="connsiteY2" fmla="*/ 68327 h 1471614"/>
                  <a:gd name="connsiteX3" fmla="*/ 1403288 w 1955548"/>
                  <a:gd name="connsiteY3" fmla="*/ 14006 h 1471614"/>
                  <a:gd name="connsiteX4" fmla="*/ 1955548 w 1955548"/>
                  <a:gd name="connsiteY4" fmla="*/ 521001 h 1471614"/>
                  <a:gd name="connsiteX5" fmla="*/ 1792586 w 1955548"/>
                  <a:gd name="connsiteY5" fmla="*/ 638695 h 1471614"/>
                  <a:gd name="connsiteX6" fmla="*/ 1312751 w 1955548"/>
                  <a:gd name="connsiteY6" fmla="*/ 457627 h 1471614"/>
                  <a:gd name="connsiteX7" fmla="*/ 1077362 w 1955548"/>
                  <a:gd name="connsiteY7" fmla="*/ 539107 h 1471614"/>
                  <a:gd name="connsiteX8" fmla="*/ 1041148 w 1955548"/>
                  <a:gd name="connsiteY8" fmla="*/ 955567 h 1471614"/>
                  <a:gd name="connsiteX9" fmla="*/ 679010 w 1955548"/>
                  <a:gd name="connsiteY9" fmla="*/ 1344865 h 1471614"/>
                  <a:gd name="connsiteX10" fmla="*/ 0 w 1955548"/>
                  <a:gd name="connsiteY10" fmla="*/ 1471614 h 1471614"/>
                  <a:gd name="connsiteX11" fmla="*/ 9053 w 1955548"/>
                  <a:gd name="connsiteY11" fmla="*/ 521000 h 1471614"/>
                  <a:gd name="connsiteX0" fmla="*/ 9053 w 1955548"/>
                  <a:gd name="connsiteY0" fmla="*/ 521000 h 1344966"/>
                  <a:gd name="connsiteX1" fmla="*/ 253497 w 1955548"/>
                  <a:gd name="connsiteY1" fmla="*/ 502894 h 1344966"/>
                  <a:gd name="connsiteX2" fmla="*/ 814812 w 1955548"/>
                  <a:gd name="connsiteY2" fmla="*/ 68327 h 1344966"/>
                  <a:gd name="connsiteX3" fmla="*/ 1403288 w 1955548"/>
                  <a:gd name="connsiteY3" fmla="*/ 14006 h 1344966"/>
                  <a:gd name="connsiteX4" fmla="*/ 1955548 w 1955548"/>
                  <a:gd name="connsiteY4" fmla="*/ 521001 h 1344966"/>
                  <a:gd name="connsiteX5" fmla="*/ 1792586 w 1955548"/>
                  <a:gd name="connsiteY5" fmla="*/ 638695 h 1344966"/>
                  <a:gd name="connsiteX6" fmla="*/ 1312751 w 1955548"/>
                  <a:gd name="connsiteY6" fmla="*/ 457627 h 1344966"/>
                  <a:gd name="connsiteX7" fmla="*/ 1077362 w 1955548"/>
                  <a:gd name="connsiteY7" fmla="*/ 539107 h 1344966"/>
                  <a:gd name="connsiteX8" fmla="*/ 1041148 w 1955548"/>
                  <a:gd name="connsiteY8" fmla="*/ 955567 h 1344966"/>
                  <a:gd name="connsiteX9" fmla="*/ 679010 w 1955548"/>
                  <a:gd name="connsiteY9" fmla="*/ 1344865 h 1344966"/>
                  <a:gd name="connsiteX10" fmla="*/ 0 w 1955548"/>
                  <a:gd name="connsiteY10" fmla="*/ 1299462 h 1344966"/>
                  <a:gd name="connsiteX11" fmla="*/ 9053 w 1955548"/>
                  <a:gd name="connsiteY11" fmla="*/ 521000 h 1344966"/>
                  <a:gd name="connsiteX0" fmla="*/ 9053 w 1955548"/>
                  <a:gd name="connsiteY0" fmla="*/ 521000 h 1393064"/>
                  <a:gd name="connsiteX1" fmla="*/ 253497 w 1955548"/>
                  <a:gd name="connsiteY1" fmla="*/ 502894 h 1393064"/>
                  <a:gd name="connsiteX2" fmla="*/ 814812 w 1955548"/>
                  <a:gd name="connsiteY2" fmla="*/ 68327 h 1393064"/>
                  <a:gd name="connsiteX3" fmla="*/ 1403288 w 1955548"/>
                  <a:gd name="connsiteY3" fmla="*/ 14006 h 1393064"/>
                  <a:gd name="connsiteX4" fmla="*/ 1955548 w 1955548"/>
                  <a:gd name="connsiteY4" fmla="*/ 521001 h 1393064"/>
                  <a:gd name="connsiteX5" fmla="*/ 1792586 w 1955548"/>
                  <a:gd name="connsiteY5" fmla="*/ 638695 h 1393064"/>
                  <a:gd name="connsiteX6" fmla="*/ 1312751 w 1955548"/>
                  <a:gd name="connsiteY6" fmla="*/ 457627 h 1393064"/>
                  <a:gd name="connsiteX7" fmla="*/ 1077362 w 1955548"/>
                  <a:gd name="connsiteY7" fmla="*/ 539107 h 1393064"/>
                  <a:gd name="connsiteX8" fmla="*/ 1041148 w 1955548"/>
                  <a:gd name="connsiteY8" fmla="*/ 955567 h 1393064"/>
                  <a:gd name="connsiteX9" fmla="*/ 679010 w 1955548"/>
                  <a:gd name="connsiteY9" fmla="*/ 1344865 h 1393064"/>
                  <a:gd name="connsiteX10" fmla="*/ 0 w 1955548"/>
                  <a:gd name="connsiteY10" fmla="*/ 1299462 h 1393064"/>
                  <a:gd name="connsiteX11" fmla="*/ 9053 w 1955548"/>
                  <a:gd name="connsiteY11" fmla="*/ 521000 h 1393064"/>
                  <a:gd name="connsiteX0" fmla="*/ 9053 w 1955548"/>
                  <a:gd name="connsiteY0" fmla="*/ 521000 h 1393065"/>
                  <a:gd name="connsiteX1" fmla="*/ 253497 w 1955548"/>
                  <a:gd name="connsiteY1" fmla="*/ 502894 h 1393065"/>
                  <a:gd name="connsiteX2" fmla="*/ 814812 w 1955548"/>
                  <a:gd name="connsiteY2" fmla="*/ 68327 h 1393065"/>
                  <a:gd name="connsiteX3" fmla="*/ 1403288 w 1955548"/>
                  <a:gd name="connsiteY3" fmla="*/ 14006 h 1393065"/>
                  <a:gd name="connsiteX4" fmla="*/ 1955548 w 1955548"/>
                  <a:gd name="connsiteY4" fmla="*/ 521001 h 1393065"/>
                  <a:gd name="connsiteX5" fmla="*/ 1792586 w 1955548"/>
                  <a:gd name="connsiteY5" fmla="*/ 638695 h 1393065"/>
                  <a:gd name="connsiteX6" fmla="*/ 1312751 w 1955548"/>
                  <a:gd name="connsiteY6" fmla="*/ 457627 h 1393065"/>
                  <a:gd name="connsiteX7" fmla="*/ 1077362 w 1955548"/>
                  <a:gd name="connsiteY7" fmla="*/ 539107 h 1393065"/>
                  <a:gd name="connsiteX8" fmla="*/ 1041148 w 1955548"/>
                  <a:gd name="connsiteY8" fmla="*/ 955567 h 1393065"/>
                  <a:gd name="connsiteX9" fmla="*/ 679010 w 1955548"/>
                  <a:gd name="connsiteY9" fmla="*/ 1344865 h 1393065"/>
                  <a:gd name="connsiteX10" fmla="*/ 0 w 1955548"/>
                  <a:gd name="connsiteY10" fmla="*/ 1299462 h 1393065"/>
                  <a:gd name="connsiteX11" fmla="*/ 9053 w 1955548"/>
                  <a:gd name="connsiteY11" fmla="*/ 521000 h 1393065"/>
                  <a:gd name="connsiteX0" fmla="*/ 9053 w 1955548"/>
                  <a:gd name="connsiteY0" fmla="*/ 521000 h 1374424"/>
                  <a:gd name="connsiteX1" fmla="*/ 253497 w 1955548"/>
                  <a:gd name="connsiteY1" fmla="*/ 502894 h 1374424"/>
                  <a:gd name="connsiteX2" fmla="*/ 814812 w 1955548"/>
                  <a:gd name="connsiteY2" fmla="*/ 68327 h 1374424"/>
                  <a:gd name="connsiteX3" fmla="*/ 1403288 w 1955548"/>
                  <a:gd name="connsiteY3" fmla="*/ 14006 h 1374424"/>
                  <a:gd name="connsiteX4" fmla="*/ 1955548 w 1955548"/>
                  <a:gd name="connsiteY4" fmla="*/ 521001 h 1374424"/>
                  <a:gd name="connsiteX5" fmla="*/ 1792586 w 1955548"/>
                  <a:gd name="connsiteY5" fmla="*/ 638695 h 1374424"/>
                  <a:gd name="connsiteX6" fmla="*/ 1312751 w 1955548"/>
                  <a:gd name="connsiteY6" fmla="*/ 457627 h 1374424"/>
                  <a:gd name="connsiteX7" fmla="*/ 1077362 w 1955548"/>
                  <a:gd name="connsiteY7" fmla="*/ 539107 h 1374424"/>
                  <a:gd name="connsiteX8" fmla="*/ 1041148 w 1955548"/>
                  <a:gd name="connsiteY8" fmla="*/ 955567 h 1374424"/>
                  <a:gd name="connsiteX9" fmla="*/ 679010 w 1955548"/>
                  <a:gd name="connsiteY9" fmla="*/ 1344865 h 1374424"/>
                  <a:gd name="connsiteX10" fmla="*/ 0 w 1955548"/>
                  <a:gd name="connsiteY10" fmla="*/ 1299462 h 1374424"/>
                  <a:gd name="connsiteX11" fmla="*/ 9053 w 1955548"/>
                  <a:gd name="connsiteY11" fmla="*/ 521000 h 13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55548" h="1374424">
                    <a:moveTo>
                      <a:pt x="9053" y="521000"/>
                    </a:moveTo>
                    <a:lnTo>
                      <a:pt x="253497" y="502894"/>
                    </a:lnTo>
                    <a:cubicBezTo>
                      <a:pt x="425513" y="478751"/>
                      <a:pt x="679009" y="119631"/>
                      <a:pt x="814812" y="68327"/>
                    </a:cubicBezTo>
                    <a:cubicBezTo>
                      <a:pt x="1023042" y="26078"/>
                      <a:pt x="1339914" y="-25226"/>
                      <a:pt x="1403288" y="14006"/>
                    </a:cubicBezTo>
                    <a:lnTo>
                      <a:pt x="1955548" y="521001"/>
                    </a:lnTo>
                    <a:lnTo>
                      <a:pt x="1792586" y="638695"/>
                    </a:lnTo>
                    <a:cubicBezTo>
                      <a:pt x="1520982" y="708105"/>
                      <a:pt x="1394232" y="533073"/>
                      <a:pt x="1312751" y="457627"/>
                    </a:cubicBezTo>
                    <a:lnTo>
                      <a:pt x="1077362" y="539107"/>
                    </a:lnTo>
                    <a:cubicBezTo>
                      <a:pt x="1104522" y="723194"/>
                      <a:pt x="1068309" y="816747"/>
                      <a:pt x="1041148" y="955567"/>
                    </a:cubicBezTo>
                    <a:cubicBezTo>
                      <a:pt x="998900" y="1085333"/>
                      <a:pt x="860473" y="1329383"/>
                      <a:pt x="679010" y="1344865"/>
                    </a:cubicBezTo>
                    <a:cubicBezTo>
                      <a:pt x="452673" y="1426567"/>
                      <a:pt x="226337" y="1314596"/>
                      <a:pt x="0" y="1299462"/>
                    </a:cubicBezTo>
                    <a:cubicBezTo>
                      <a:pt x="3018" y="982591"/>
                      <a:pt x="6035" y="837871"/>
                      <a:pt x="9053" y="52100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xmlns="" id="{6559BEF6-FA13-44C3-82D7-EF18EE542753}"/>
                  </a:ext>
                </a:extLst>
              </p:cNvPr>
              <p:cNvSpPr/>
              <p:nvPr/>
            </p:nvSpPr>
            <p:spPr>
              <a:xfrm rot="2490143" flipH="1" flipV="1">
                <a:off x="5665557" y="2460963"/>
                <a:ext cx="343756" cy="215696"/>
              </a:xfrm>
              <a:custGeom>
                <a:avLst/>
                <a:gdLst>
                  <a:gd name="connsiteX0" fmla="*/ 0 w 299292"/>
                  <a:gd name="connsiteY0" fmla="*/ 166645 h 187796"/>
                  <a:gd name="connsiteX1" fmla="*/ 0 w 299292"/>
                  <a:gd name="connsiteY1" fmla="*/ 166645 h 187796"/>
                  <a:gd name="connsiteX2" fmla="*/ 0 w 299292"/>
                  <a:gd name="connsiteY2" fmla="*/ 166646 h 187796"/>
                  <a:gd name="connsiteX3" fmla="*/ 154884 w 299292"/>
                  <a:gd name="connsiteY3" fmla="*/ 0 h 187796"/>
                  <a:gd name="connsiteX4" fmla="*/ 283247 w 299292"/>
                  <a:gd name="connsiteY4" fmla="*/ 0 h 187796"/>
                  <a:gd name="connsiteX5" fmla="*/ 299292 w 299292"/>
                  <a:gd name="connsiteY5" fmla="*/ 166646 h 187796"/>
                  <a:gd name="connsiteX6" fmla="*/ 298880 w 299292"/>
                  <a:gd name="connsiteY6" fmla="*/ 187796 h 187796"/>
                  <a:gd name="connsiteX7" fmla="*/ 3969 w 299292"/>
                  <a:gd name="connsiteY7" fmla="*/ 187796 h 187796"/>
                  <a:gd name="connsiteX8" fmla="*/ 0 w 299292"/>
                  <a:gd name="connsiteY8" fmla="*/ 166645 h 187796"/>
                  <a:gd name="connsiteX9" fmla="*/ 12172 w 299292"/>
                  <a:gd name="connsiteY9" fmla="*/ 101780 h 187796"/>
                  <a:gd name="connsiteX10" fmla="*/ 154884 w 299292"/>
                  <a:gd name="connsiteY10" fmla="*/ 0 h 18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9292" h="187796">
                    <a:moveTo>
                      <a:pt x="0" y="166645"/>
                    </a:moveTo>
                    <a:lnTo>
                      <a:pt x="0" y="166645"/>
                    </a:lnTo>
                    <a:lnTo>
                      <a:pt x="0" y="166646"/>
                    </a:lnTo>
                    <a:close/>
                    <a:moveTo>
                      <a:pt x="154884" y="0"/>
                    </a:moveTo>
                    <a:lnTo>
                      <a:pt x="283247" y="0"/>
                    </a:lnTo>
                    <a:cubicBezTo>
                      <a:pt x="293944" y="27775"/>
                      <a:pt x="299292" y="97210"/>
                      <a:pt x="299292" y="166646"/>
                    </a:cubicBezTo>
                    <a:lnTo>
                      <a:pt x="298880" y="187796"/>
                    </a:lnTo>
                    <a:lnTo>
                      <a:pt x="3969" y="187796"/>
                    </a:lnTo>
                    <a:lnTo>
                      <a:pt x="0" y="166645"/>
                    </a:lnTo>
                    <a:lnTo>
                      <a:pt x="12172" y="101780"/>
                    </a:lnTo>
                    <a:cubicBezTo>
                      <a:pt x="35684" y="41968"/>
                      <a:pt x="90729" y="0"/>
                      <a:pt x="154884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xmlns="" id="{224D78CE-AB10-4E1A-B198-7614EDA0C1DD}"/>
              </a:ext>
            </a:extLst>
          </p:cNvPr>
          <p:cNvGrpSpPr/>
          <p:nvPr/>
        </p:nvGrpSpPr>
        <p:grpSpPr>
          <a:xfrm rot="16200000">
            <a:off x="1985115" y="77731"/>
            <a:ext cx="233614" cy="1229244"/>
            <a:chOff x="5714992" y="3390901"/>
            <a:chExt cx="388288" cy="2043113"/>
          </a:xfrm>
        </p:grpSpPr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6CE5C66B-7186-4A0E-B237-9B7CC570C808}"/>
                </a:ext>
              </a:extLst>
            </p:cNvPr>
            <p:cNvSpPr/>
            <p:nvPr/>
          </p:nvSpPr>
          <p:spPr>
            <a:xfrm>
              <a:off x="5714992" y="3390901"/>
              <a:ext cx="388273" cy="2033585"/>
            </a:xfrm>
            <a:custGeom>
              <a:avLst/>
              <a:gdLst>
                <a:gd name="connsiteX0" fmla="*/ 194137 w 388274"/>
                <a:gd name="connsiteY0" fmla="*/ 0 h 2033587"/>
                <a:gd name="connsiteX1" fmla="*/ 296059 w 388274"/>
                <a:gd name="connsiteY1" fmla="*/ 310619 h 2033587"/>
                <a:gd name="connsiteX2" fmla="*/ 296059 w 388274"/>
                <a:gd name="connsiteY2" fmla="*/ 553291 h 2033587"/>
                <a:gd name="connsiteX3" fmla="*/ 296059 w 388274"/>
                <a:gd name="connsiteY3" fmla="*/ 713454 h 2033587"/>
                <a:gd name="connsiteX4" fmla="*/ 388274 w 388274"/>
                <a:gd name="connsiteY4" fmla="*/ 931858 h 2033587"/>
                <a:gd name="connsiteX5" fmla="*/ 388274 w 388274"/>
                <a:gd name="connsiteY5" fmla="*/ 975539 h 2033587"/>
                <a:gd name="connsiteX6" fmla="*/ 388274 w 388274"/>
                <a:gd name="connsiteY6" fmla="*/ 1917105 h 2033587"/>
                <a:gd name="connsiteX7" fmla="*/ 356727 w 388274"/>
                <a:gd name="connsiteY7" fmla="*/ 1917105 h 2033587"/>
                <a:gd name="connsiteX8" fmla="*/ 356727 w 388274"/>
                <a:gd name="connsiteY8" fmla="*/ 1965639 h 2033587"/>
                <a:gd name="connsiteX9" fmla="*/ 388274 w 388274"/>
                <a:gd name="connsiteY9" fmla="*/ 1965639 h 2033587"/>
                <a:gd name="connsiteX10" fmla="*/ 388274 w 388274"/>
                <a:gd name="connsiteY10" fmla="*/ 2033587 h 2033587"/>
                <a:gd name="connsiteX11" fmla="*/ 0 w 388274"/>
                <a:gd name="connsiteY11" fmla="*/ 2033587 h 2033587"/>
                <a:gd name="connsiteX12" fmla="*/ 0 w 388274"/>
                <a:gd name="connsiteY12" fmla="*/ 1965639 h 2033587"/>
                <a:gd name="connsiteX13" fmla="*/ 31548 w 388274"/>
                <a:gd name="connsiteY13" fmla="*/ 1965639 h 2033587"/>
                <a:gd name="connsiteX14" fmla="*/ 31548 w 388274"/>
                <a:gd name="connsiteY14" fmla="*/ 1917105 h 2033587"/>
                <a:gd name="connsiteX15" fmla="*/ 0 w 388274"/>
                <a:gd name="connsiteY15" fmla="*/ 1917105 h 2033587"/>
                <a:gd name="connsiteX16" fmla="*/ 0 w 388274"/>
                <a:gd name="connsiteY16" fmla="*/ 975539 h 2033587"/>
                <a:gd name="connsiteX17" fmla="*/ 0 w 388274"/>
                <a:gd name="connsiteY17" fmla="*/ 931858 h 2033587"/>
                <a:gd name="connsiteX18" fmla="*/ 92215 w 388274"/>
                <a:gd name="connsiteY18" fmla="*/ 713454 h 2033587"/>
                <a:gd name="connsiteX19" fmla="*/ 92215 w 388274"/>
                <a:gd name="connsiteY19" fmla="*/ 553291 h 2033587"/>
                <a:gd name="connsiteX20" fmla="*/ 92215 w 388274"/>
                <a:gd name="connsiteY20" fmla="*/ 310619 h 2033587"/>
                <a:gd name="connsiteX21" fmla="*/ 194137 w 388274"/>
                <a:gd name="connsiteY21" fmla="*/ 0 h 20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274" h="2033587">
                  <a:moveTo>
                    <a:pt x="194137" y="0"/>
                  </a:moveTo>
                  <a:cubicBezTo>
                    <a:pt x="250437" y="0"/>
                    <a:pt x="296059" y="254320"/>
                    <a:pt x="296059" y="310619"/>
                  </a:cubicBezTo>
                  <a:lnTo>
                    <a:pt x="296059" y="553291"/>
                  </a:lnTo>
                  <a:lnTo>
                    <a:pt x="296059" y="713454"/>
                  </a:lnTo>
                  <a:cubicBezTo>
                    <a:pt x="343623" y="798389"/>
                    <a:pt x="378567" y="882353"/>
                    <a:pt x="388274" y="931858"/>
                  </a:cubicBezTo>
                  <a:lnTo>
                    <a:pt x="388274" y="975539"/>
                  </a:lnTo>
                  <a:lnTo>
                    <a:pt x="388274" y="1917105"/>
                  </a:lnTo>
                  <a:lnTo>
                    <a:pt x="356727" y="1917105"/>
                  </a:lnTo>
                  <a:lnTo>
                    <a:pt x="356727" y="1965639"/>
                  </a:lnTo>
                  <a:lnTo>
                    <a:pt x="388274" y="1965639"/>
                  </a:lnTo>
                  <a:lnTo>
                    <a:pt x="388274" y="2033587"/>
                  </a:lnTo>
                  <a:lnTo>
                    <a:pt x="0" y="2033587"/>
                  </a:lnTo>
                  <a:lnTo>
                    <a:pt x="0" y="1965639"/>
                  </a:lnTo>
                  <a:lnTo>
                    <a:pt x="31548" y="1965639"/>
                  </a:lnTo>
                  <a:lnTo>
                    <a:pt x="31548" y="1917105"/>
                  </a:lnTo>
                  <a:lnTo>
                    <a:pt x="0" y="1917105"/>
                  </a:lnTo>
                  <a:lnTo>
                    <a:pt x="0" y="975539"/>
                  </a:lnTo>
                  <a:lnTo>
                    <a:pt x="0" y="931858"/>
                  </a:lnTo>
                  <a:cubicBezTo>
                    <a:pt x="11648" y="877015"/>
                    <a:pt x="49020" y="791109"/>
                    <a:pt x="92215" y="713454"/>
                  </a:cubicBezTo>
                  <a:lnTo>
                    <a:pt x="92215" y="553291"/>
                  </a:lnTo>
                  <a:lnTo>
                    <a:pt x="92215" y="310619"/>
                  </a:lnTo>
                  <a:cubicBezTo>
                    <a:pt x="92215" y="254320"/>
                    <a:pt x="137837" y="0"/>
                    <a:pt x="1941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F8EBF9BB-C9E6-4FB1-83ED-CC76D3E49DCF}"/>
                </a:ext>
              </a:extLst>
            </p:cNvPr>
            <p:cNvSpPr/>
            <p:nvPr/>
          </p:nvSpPr>
          <p:spPr>
            <a:xfrm>
              <a:off x="5757710" y="3402548"/>
              <a:ext cx="145603" cy="1902544"/>
            </a:xfrm>
            <a:custGeom>
              <a:avLst/>
              <a:gdLst>
                <a:gd name="connsiteX0" fmla="*/ 219075 w 285750"/>
                <a:gd name="connsiteY0" fmla="*/ 586740 h 3733800"/>
                <a:gd name="connsiteX1" fmla="*/ 285750 w 285750"/>
                <a:gd name="connsiteY1" fmla="*/ 23813 h 3733800"/>
                <a:gd name="connsiteX2" fmla="*/ 292418 w 285750"/>
                <a:gd name="connsiteY2" fmla="*/ 0 h 3733800"/>
                <a:gd name="connsiteX3" fmla="*/ 180975 w 285750"/>
                <a:gd name="connsiteY3" fmla="*/ 586740 h 3733800"/>
                <a:gd name="connsiteX4" fmla="*/ 180975 w 285750"/>
                <a:gd name="connsiteY4" fmla="*/ 1062990 h 3733800"/>
                <a:gd name="connsiteX5" fmla="*/ 180975 w 285750"/>
                <a:gd name="connsiteY5" fmla="*/ 1377315 h 3733800"/>
                <a:gd name="connsiteX6" fmla="*/ 0 w 285750"/>
                <a:gd name="connsiteY6" fmla="*/ 1805940 h 3733800"/>
                <a:gd name="connsiteX7" fmla="*/ 0 w 285750"/>
                <a:gd name="connsiteY7" fmla="*/ 1891665 h 3733800"/>
                <a:gd name="connsiteX8" fmla="*/ 0 w 285750"/>
                <a:gd name="connsiteY8" fmla="*/ 3739515 h 3733800"/>
                <a:gd name="connsiteX9" fmla="*/ 76200 w 285750"/>
                <a:gd name="connsiteY9" fmla="*/ 3739515 h 3733800"/>
                <a:gd name="connsiteX10" fmla="*/ 76200 w 285750"/>
                <a:gd name="connsiteY10" fmla="*/ 1891665 h 3733800"/>
                <a:gd name="connsiteX11" fmla="*/ 76200 w 285750"/>
                <a:gd name="connsiteY11" fmla="*/ 1805940 h 3733800"/>
                <a:gd name="connsiteX12" fmla="*/ 257175 w 285750"/>
                <a:gd name="connsiteY12" fmla="*/ 1377315 h 3733800"/>
                <a:gd name="connsiteX13" fmla="*/ 247650 w 285750"/>
                <a:gd name="connsiteY13" fmla="*/ 1062990 h 3733800"/>
                <a:gd name="connsiteX14" fmla="*/ 219075 w 285750"/>
                <a:gd name="connsiteY14" fmla="*/ 58674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750" h="3733800">
                  <a:moveTo>
                    <a:pt x="219075" y="586740"/>
                  </a:moveTo>
                  <a:cubicBezTo>
                    <a:pt x="219075" y="496253"/>
                    <a:pt x="210503" y="176213"/>
                    <a:pt x="285750" y="23813"/>
                  </a:cubicBezTo>
                  <a:lnTo>
                    <a:pt x="292418" y="0"/>
                  </a:lnTo>
                  <a:cubicBezTo>
                    <a:pt x="211455" y="128587"/>
                    <a:pt x="180975" y="488633"/>
                    <a:pt x="180975" y="586740"/>
                  </a:cubicBezTo>
                  <a:lnTo>
                    <a:pt x="180975" y="1062990"/>
                  </a:lnTo>
                  <a:lnTo>
                    <a:pt x="180975" y="1377315"/>
                  </a:lnTo>
                  <a:cubicBezTo>
                    <a:pt x="96202" y="1529715"/>
                    <a:pt x="22860" y="1698308"/>
                    <a:pt x="0" y="1805940"/>
                  </a:cubicBezTo>
                  <a:lnTo>
                    <a:pt x="0" y="1891665"/>
                  </a:lnTo>
                  <a:lnTo>
                    <a:pt x="0" y="3739515"/>
                  </a:lnTo>
                  <a:lnTo>
                    <a:pt x="76200" y="3739515"/>
                  </a:lnTo>
                  <a:lnTo>
                    <a:pt x="76200" y="1891665"/>
                  </a:lnTo>
                  <a:lnTo>
                    <a:pt x="76200" y="1805940"/>
                  </a:lnTo>
                  <a:cubicBezTo>
                    <a:pt x="99060" y="1698308"/>
                    <a:pt x="172403" y="1529715"/>
                    <a:pt x="257175" y="1377315"/>
                  </a:cubicBezTo>
                  <a:lnTo>
                    <a:pt x="247650" y="1062990"/>
                  </a:lnTo>
                  <a:lnTo>
                    <a:pt x="219075" y="5867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630ACD31-72D1-4A2C-9710-BBBC8D5D62E8}"/>
                </a:ext>
              </a:extLst>
            </p:cNvPr>
            <p:cNvSpPr/>
            <p:nvPr/>
          </p:nvSpPr>
          <p:spPr>
            <a:xfrm>
              <a:off x="5807215" y="3926075"/>
              <a:ext cx="198990" cy="9144"/>
            </a:xfrm>
            <a:custGeom>
              <a:avLst/>
              <a:gdLst>
                <a:gd name="connsiteX0" fmla="*/ 0 w 390525"/>
                <a:gd name="connsiteY0" fmla="*/ 0 h 38100"/>
                <a:gd name="connsiteX1" fmla="*/ 399098 w 390525"/>
                <a:gd name="connsiteY1" fmla="*/ 0 h 38100"/>
                <a:gd name="connsiteX2" fmla="*/ 399098 w 390525"/>
                <a:gd name="connsiteY2" fmla="*/ 40958 h 38100"/>
                <a:gd name="connsiteX3" fmla="*/ 0 w 390525"/>
                <a:gd name="connsiteY3" fmla="*/ 40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38100">
                  <a:moveTo>
                    <a:pt x="0" y="0"/>
                  </a:moveTo>
                  <a:lnTo>
                    <a:pt x="399098" y="0"/>
                  </a:lnTo>
                  <a:lnTo>
                    <a:pt x="399098" y="40958"/>
                  </a:lnTo>
                  <a:lnTo>
                    <a:pt x="0" y="4095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5E4C6791-39F3-4FFB-A7F3-AFCA03D353C3}"/>
                </a:ext>
              </a:extLst>
            </p:cNvPr>
            <p:cNvSpPr/>
            <p:nvPr/>
          </p:nvSpPr>
          <p:spPr>
            <a:xfrm>
              <a:off x="5746547" y="5308003"/>
              <a:ext cx="325179" cy="9707"/>
            </a:xfrm>
            <a:custGeom>
              <a:avLst/>
              <a:gdLst>
                <a:gd name="connsiteX0" fmla="*/ 0 w 638175"/>
                <a:gd name="connsiteY0" fmla="*/ 0 h 19050"/>
                <a:gd name="connsiteX1" fmla="*/ 638175 w 638175"/>
                <a:gd name="connsiteY1" fmla="*/ 0 h 19050"/>
                <a:gd name="connsiteX2" fmla="*/ 638175 w 638175"/>
                <a:gd name="connsiteY2" fmla="*/ 21907 h 19050"/>
                <a:gd name="connsiteX3" fmla="*/ 0 w 638175"/>
                <a:gd name="connsiteY3" fmla="*/ 21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19050">
                  <a:moveTo>
                    <a:pt x="0" y="0"/>
                  </a:moveTo>
                  <a:lnTo>
                    <a:pt x="638175" y="0"/>
                  </a:lnTo>
                  <a:lnTo>
                    <a:pt x="638175" y="21907"/>
                  </a:lnTo>
                  <a:lnTo>
                    <a:pt x="0" y="2190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2D953619-A888-4B05-9CD0-E22595A00CDF}"/>
                </a:ext>
              </a:extLst>
            </p:cNvPr>
            <p:cNvSpPr/>
            <p:nvPr/>
          </p:nvSpPr>
          <p:spPr>
            <a:xfrm>
              <a:off x="5746550" y="5347563"/>
              <a:ext cx="325179" cy="9707"/>
            </a:xfrm>
            <a:custGeom>
              <a:avLst/>
              <a:gdLst>
                <a:gd name="connsiteX0" fmla="*/ 0 w 638175"/>
                <a:gd name="connsiteY0" fmla="*/ 0 h 19050"/>
                <a:gd name="connsiteX1" fmla="*/ 638175 w 638175"/>
                <a:gd name="connsiteY1" fmla="*/ 0 h 19050"/>
                <a:gd name="connsiteX2" fmla="*/ 638175 w 638175"/>
                <a:gd name="connsiteY2" fmla="*/ 21907 h 19050"/>
                <a:gd name="connsiteX3" fmla="*/ 0 w 638175"/>
                <a:gd name="connsiteY3" fmla="*/ 21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19050">
                  <a:moveTo>
                    <a:pt x="0" y="0"/>
                  </a:moveTo>
                  <a:lnTo>
                    <a:pt x="638175" y="0"/>
                  </a:lnTo>
                  <a:lnTo>
                    <a:pt x="638175" y="21907"/>
                  </a:lnTo>
                  <a:lnTo>
                    <a:pt x="0" y="2190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FFAD98BC-DF24-48F8-90E2-8D25BBD410F7}"/>
                </a:ext>
              </a:extLst>
            </p:cNvPr>
            <p:cNvSpPr/>
            <p:nvPr/>
          </p:nvSpPr>
          <p:spPr>
            <a:xfrm>
              <a:off x="5715004" y="5421553"/>
              <a:ext cx="388276" cy="12461"/>
            </a:xfrm>
            <a:custGeom>
              <a:avLst/>
              <a:gdLst>
                <a:gd name="connsiteX0" fmla="*/ 0 w 638175"/>
                <a:gd name="connsiteY0" fmla="*/ 0 h 19050"/>
                <a:gd name="connsiteX1" fmla="*/ 638175 w 638175"/>
                <a:gd name="connsiteY1" fmla="*/ 0 h 19050"/>
                <a:gd name="connsiteX2" fmla="*/ 638175 w 638175"/>
                <a:gd name="connsiteY2" fmla="*/ 21907 h 19050"/>
                <a:gd name="connsiteX3" fmla="*/ 0 w 638175"/>
                <a:gd name="connsiteY3" fmla="*/ 21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19050">
                  <a:moveTo>
                    <a:pt x="0" y="0"/>
                  </a:moveTo>
                  <a:lnTo>
                    <a:pt x="638175" y="0"/>
                  </a:lnTo>
                  <a:lnTo>
                    <a:pt x="638175" y="21907"/>
                  </a:lnTo>
                  <a:lnTo>
                    <a:pt x="0" y="2190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xmlns="" id="{2453415F-3F58-4965-A8D7-6901A35AFDB9}"/>
              </a:ext>
            </a:extLst>
          </p:cNvPr>
          <p:cNvGrpSpPr/>
          <p:nvPr/>
        </p:nvGrpSpPr>
        <p:grpSpPr>
          <a:xfrm>
            <a:off x="5421149" y="5569286"/>
            <a:ext cx="790202" cy="686311"/>
            <a:chOff x="8029060" y="1414319"/>
            <a:chExt cx="790202" cy="686311"/>
          </a:xfrm>
        </p:grpSpPr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94C08D13-4D6D-4636-8DD5-DA361FBFB763}"/>
                </a:ext>
              </a:extLst>
            </p:cNvPr>
            <p:cNvSpPr/>
            <p:nvPr/>
          </p:nvSpPr>
          <p:spPr>
            <a:xfrm>
              <a:off x="8029060" y="1414319"/>
              <a:ext cx="790202" cy="686311"/>
            </a:xfrm>
            <a:custGeom>
              <a:avLst/>
              <a:gdLst>
                <a:gd name="connsiteX0" fmla="*/ 2397442 w 2390775"/>
                <a:gd name="connsiteY0" fmla="*/ 920115 h 2076450"/>
                <a:gd name="connsiteX1" fmla="*/ 2153603 w 2390775"/>
                <a:gd name="connsiteY1" fmla="*/ 1035368 h 2076450"/>
                <a:gd name="connsiteX2" fmla="*/ 1966913 w 2390775"/>
                <a:gd name="connsiteY2" fmla="*/ 1174433 h 2076450"/>
                <a:gd name="connsiteX3" fmla="*/ 1993583 w 2390775"/>
                <a:gd name="connsiteY3" fmla="*/ 1275398 h 2076450"/>
                <a:gd name="connsiteX4" fmla="*/ 2106930 w 2390775"/>
                <a:gd name="connsiteY4" fmla="*/ 1312545 h 2076450"/>
                <a:gd name="connsiteX5" fmla="*/ 2011680 w 2390775"/>
                <a:gd name="connsiteY5" fmla="*/ 1319213 h 2076450"/>
                <a:gd name="connsiteX6" fmla="*/ 1848803 w 2390775"/>
                <a:gd name="connsiteY6" fmla="*/ 1417320 h 2076450"/>
                <a:gd name="connsiteX7" fmla="*/ 1836420 w 2390775"/>
                <a:gd name="connsiteY7" fmla="*/ 1437323 h 2076450"/>
                <a:gd name="connsiteX8" fmla="*/ 1781175 w 2390775"/>
                <a:gd name="connsiteY8" fmla="*/ 1717358 h 2076450"/>
                <a:gd name="connsiteX9" fmla="*/ 1704023 w 2390775"/>
                <a:gd name="connsiteY9" fmla="*/ 1677353 h 2076450"/>
                <a:gd name="connsiteX10" fmla="*/ 1554480 w 2390775"/>
                <a:gd name="connsiteY10" fmla="*/ 1662113 h 2076450"/>
                <a:gd name="connsiteX11" fmla="*/ 1305878 w 2390775"/>
                <a:gd name="connsiteY11" fmla="*/ 1735455 h 2076450"/>
                <a:gd name="connsiteX12" fmla="*/ 1122998 w 2390775"/>
                <a:gd name="connsiteY12" fmla="*/ 1932623 h 2076450"/>
                <a:gd name="connsiteX13" fmla="*/ 1097280 w 2390775"/>
                <a:gd name="connsiteY13" fmla="*/ 2038350 h 2076450"/>
                <a:gd name="connsiteX14" fmla="*/ 1042988 w 2390775"/>
                <a:gd name="connsiteY14" fmla="*/ 2081213 h 2076450"/>
                <a:gd name="connsiteX15" fmla="*/ 998220 w 2390775"/>
                <a:gd name="connsiteY15" fmla="*/ 2032635 h 2076450"/>
                <a:gd name="connsiteX16" fmla="*/ 954405 w 2390775"/>
                <a:gd name="connsiteY16" fmla="*/ 1839277 h 2076450"/>
                <a:gd name="connsiteX17" fmla="*/ 769620 w 2390775"/>
                <a:gd name="connsiteY17" fmla="*/ 1604010 h 2076450"/>
                <a:gd name="connsiteX18" fmla="*/ 621030 w 2390775"/>
                <a:gd name="connsiteY18" fmla="*/ 1458278 h 2076450"/>
                <a:gd name="connsiteX19" fmla="*/ 574358 w 2390775"/>
                <a:gd name="connsiteY19" fmla="*/ 1386840 h 2076450"/>
                <a:gd name="connsiteX20" fmla="*/ 409575 w 2390775"/>
                <a:gd name="connsiteY20" fmla="*/ 1328738 h 2076450"/>
                <a:gd name="connsiteX21" fmla="*/ 0 w 2390775"/>
                <a:gd name="connsiteY21" fmla="*/ 1457325 h 2076450"/>
                <a:gd name="connsiteX22" fmla="*/ 39053 w 2390775"/>
                <a:gd name="connsiteY22" fmla="*/ 1403033 h 2076450"/>
                <a:gd name="connsiteX23" fmla="*/ 312420 w 2390775"/>
                <a:gd name="connsiteY23" fmla="*/ 1242060 h 2076450"/>
                <a:gd name="connsiteX24" fmla="*/ 434340 w 2390775"/>
                <a:gd name="connsiteY24" fmla="*/ 1146810 h 2076450"/>
                <a:gd name="connsiteX25" fmla="*/ 450533 w 2390775"/>
                <a:gd name="connsiteY25" fmla="*/ 994410 h 2076450"/>
                <a:gd name="connsiteX26" fmla="*/ 478155 w 2390775"/>
                <a:gd name="connsiteY26" fmla="*/ 820103 h 2076450"/>
                <a:gd name="connsiteX27" fmla="*/ 434340 w 2390775"/>
                <a:gd name="connsiteY27" fmla="*/ 474345 h 2076450"/>
                <a:gd name="connsiteX28" fmla="*/ 372428 w 2390775"/>
                <a:gd name="connsiteY28" fmla="*/ 397193 h 2076450"/>
                <a:gd name="connsiteX29" fmla="*/ 361950 w 2390775"/>
                <a:gd name="connsiteY29" fmla="*/ 355283 h 2076450"/>
                <a:gd name="connsiteX30" fmla="*/ 401955 w 2390775"/>
                <a:gd name="connsiteY30" fmla="*/ 351473 h 2076450"/>
                <a:gd name="connsiteX31" fmla="*/ 559118 w 2390775"/>
                <a:gd name="connsiteY31" fmla="*/ 403860 h 2076450"/>
                <a:gd name="connsiteX32" fmla="*/ 806768 w 2390775"/>
                <a:gd name="connsiteY32" fmla="*/ 397193 h 2076450"/>
                <a:gd name="connsiteX33" fmla="*/ 830580 w 2390775"/>
                <a:gd name="connsiteY33" fmla="*/ 309563 h 2076450"/>
                <a:gd name="connsiteX34" fmla="*/ 730568 w 2390775"/>
                <a:gd name="connsiteY34" fmla="*/ 131445 h 2076450"/>
                <a:gd name="connsiteX35" fmla="*/ 685800 w 2390775"/>
                <a:gd name="connsiteY35" fmla="*/ 0 h 2076450"/>
                <a:gd name="connsiteX36" fmla="*/ 834390 w 2390775"/>
                <a:gd name="connsiteY36" fmla="*/ 154305 h 2076450"/>
                <a:gd name="connsiteX37" fmla="*/ 940118 w 2390775"/>
                <a:gd name="connsiteY37" fmla="*/ 276225 h 2076450"/>
                <a:gd name="connsiteX38" fmla="*/ 1081088 w 2390775"/>
                <a:gd name="connsiteY38" fmla="*/ 292418 h 2076450"/>
                <a:gd name="connsiteX39" fmla="*/ 1114425 w 2390775"/>
                <a:gd name="connsiteY39" fmla="*/ 265748 h 2076450"/>
                <a:gd name="connsiteX40" fmla="*/ 1249680 w 2390775"/>
                <a:gd name="connsiteY40" fmla="*/ 254318 h 2076450"/>
                <a:gd name="connsiteX41" fmla="*/ 1463993 w 2390775"/>
                <a:gd name="connsiteY41" fmla="*/ 327660 h 2076450"/>
                <a:gd name="connsiteX42" fmla="*/ 1693545 w 2390775"/>
                <a:gd name="connsiteY42" fmla="*/ 248603 h 2076450"/>
                <a:gd name="connsiteX43" fmla="*/ 1855470 w 2390775"/>
                <a:gd name="connsiteY43" fmla="*/ 139065 h 2076450"/>
                <a:gd name="connsiteX44" fmla="*/ 1813560 w 2390775"/>
                <a:gd name="connsiteY44" fmla="*/ 242888 h 2076450"/>
                <a:gd name="connsiteX45" fmla="*/ 1739265 w 2390775"/>
                <a:gd name="connsiteY45" fmla="*/ 404813 h 2076450"/>
                <a:gd name="connsiteX46" fmla="*/ 1798320 w 2390775"/>
                <a:gd name="connsiteY46" fmla="*/ 500063 h 2076450"/>
                <a:gd name="connsiteX47" fmla="*/ 2142173 w 2390775"/>
                <a:gd name="connsiteY47" fmla="*/ 585788 h 2076450"/>
                <a:gd name="connsiteX48" fmla="*/ 2198370 w 2390775"/>
                <a:gd name="connsiteY48" fmla="*/ 607695 h 2076450"/>
                <a:gd name="connsiteX49" fmla="*/ 2035493 w 2390775"/>
                <a:gd name="connsiteY49" fmla="*/ 588645 h 2076450"/>
                <a:gd name="connsiteX50" fmla="*/ 1908810 w 2390775"/>
                <a:gd name="connsiteY50" fmla="*/ 596265 h 2076450"/>
                <a:gd name="connsiteX51" fmla="*/ 1894523 w 2390775"/>
                <a:gd name="connsiteY51" fmla="*/ 635318 h 2076450"/>
                <a:gd name="connsiteX52" fmla="*/ 1951673 w 2390775"/>
                <a:gd name="connsiteY52" fmla="*/ 790575 h 2076450"/>
                <a:gd name="connsiteX53" fmla="*/ 2112645 w 2390775"/>
                <a:gd name="connsiteY53" fmla="*/ 888683 h 2076450"/>
                <a:gd name="connsiteX54" fmla="*/ 2398395 w 2390775"/>
                <a:gd name="connsiteY54" fmla="*/ 888683 h 2076450"/>
                <a:gd name="connsiteX55" fmla="*/ 2397442 w 2390775"/>
                <a:gd name="connsiteY55" fmla="*/ 920115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390775" h="2076450">
                  <a:moveTo>
                    <a:pt x="2397442" y="920115"/>
                  </a:moveTo>
                  <a:cubicBezTo>
                    <a:pt x="2320290" y="966788"/>
                    <a:pt x="2236470" y="1001078"/>
                    <a:pt x="2153603" y="1035368"/>
                  </a:cubicBezTo>
                  <a:cubicBezTo>
                    <a:pt x="2079308" y="1065848"/>
                    <a:pt x="2010728" y="1103948"/>
                    <a:pt x="1966913" y="1174433"/>
                  </a:cubicBezTo>
                  <a:cubicBezTo>
                    <a:pt x="1938338" y="1220153"/>
                    <a:pt x="1945958" y="1249680"/>
                    <a:pt x="1993583" y="1275398"/>
                  </a:cubicBezTo>
                  <a:cubicBezTo>
                    <a:pt x="2025015" y="1293495"/>
                    <a:pt x="2063115" y="1294448"/>
                    <a:pt x="2106930" y="1312545"/>
                  </a:cubicBezTo>
                  <a:cubicBezTo>
                    <a:pt x="2068830" y="1323975"/>
                    <a:pt x="2039303" y="1320165"/>
                    <a:pt x="2011680" y="1319213"/>
                  </a:cubicBezTo>
                  <a:cubicBezTo>
                    <a:pt x="1936433" y="1318260"/>
                    <a:pt x="1878330" y="1343025"/>
                    <a:pt x="1848803" y="1417320"/>
                  </a:cubicBezTo>
                  <a:cubicBezTo>
                    <a:pt x="1845945" y="1424940"/>
                    <a:pt x="1842135" y="1432560"/>
                    <a:pt x="1836420" y="1437323"/>
                  </a:cubicBezTo>
                  <a:cubicBezTo>
                    <a:pt x="1750695" y="1514475"/>
                    <a:pt x="1733550" y="1606868"/>
                    <a:pt x="1781175" y="1717358"/>
                  </a:cubicBezTo>
                  <a:cubicBezTo>
                    <a:pt x="1745933" y="1712595"/>
                    <a:pt x="1724025" y="1697355"/>
                    <a:pt x="1704023" y="1677353"/>
                  </a:cubicBezTo>
                  <a:cubicBezTo>
                    <a:pt x="1644968" y="1621155"/>
                    <a:pt x="1625918" y="1620203"/>
                    <a:pt x="1554480" y="1662113"/>
                  </a:cubicBezTo>
                  <a:cubicBezTo>
                    <a:pt x="1478280" y="1705928"/>
                    <a:pt x="1391603" y="1727835"/>
                    <a:pt x="1305878" y="1735455"/>
                  </a:cubicBezTo>
                  <a:cubicBezTo>
                    <a:pt x="1155383" y="1747838"/>
                    <a:pt x="1141095" y="1819275"/>
                    <a:pt x="1122998" y="1932623"/>
                  </a:cubicBezTo>
                  <a:cubicBezTo>
                    <a:pt x="1117283" y="1968818"/>
                    <a:pt x="1107758" y="2003108"/>
                    <a:pt x="1097280" y="2038350"/>
                  </a:cubicBezTo>
                  <a:cubicBezTo>
                    <a:pt x="1088708" y="2066925"/>
                    <a:pt x="1070610" y="2083118"/>
                    <a:pt x="1042988" y="2081213"/>
                  </a:cubicBezTo>
                  <a:cubicBezTo>
                    <a:pt x="1016318" y="2079308"/>
                    <a:pt x="1003935" y="2058352"/>
                    <a:pt x="998220" y="2032635"/>
                  </a:cubicBezTo>
                  <a:cubicBezTo>
                    <a:pt x="982028" y="1968818"/>
                    <a:pt x="967740" y="1904048"/>
                    <a:pt x="954405" y="1839277"/>
                  </a:cubicBezTo>
                  <a:cubicBezTo>
                    <a:pt x="930593" y="1727835"/>
                    <a:pt x="873443" y="1644968"/>
                    <a:pt x="769620" y="1604010"/>
                  </a:cubicBezTo>
                  <a:cubicBezTo>
                    <a:pt x="695325" y="1575435"/>
                    <a:pt x="660083" y="1518285"/>
                    <a:pt x="621030" y="1458278"/>
                  </a:cubicBezTo>
                  <a:cubicBezTo>
                    <a:pt x="605790" y="1434465"/>
                    <a:pt x="591503" y="1409700"/>
                    <a:pt x="574358" y="1386840"/>
                  </a:cubicBezTo>
                  <a:cubicBezTo>
                    <a:pt x="529590" y="1325880"/>
                    <a:pt x="480060" y="1306830"/>
                    <a:pt x="409575" y="1328738"/>
                  </a:cubicBezTo>
                  <a:cubicBezTo>
                    <a:pt x="274320" y="1371600"/>
                    <a:pt x="133350" y="1394460"/>
                    <a:pt x="0" y="1457325"/>
                  </a:cubicBezTo>
                  <a:cubicBezTo>
                    <a:pt x="5715" y="1430655"/>
                    <a:pt x="20955" y="1416368"/>
                    <a:pt x="39053" y="1403033"/>
                  </a:cubicBezTo>
                  <a:cubicBezTo>
                    <a:pt x="125730" y="1342073"/>
                    <a:pt x="216218" y="1287780"/>
                    <a:pt x="312420" y="1242060"/>
                  </a:cubicBezTo>
                  <a:cubicBezTo>
                    <a:pt x="359093" y="1220153"/>
                    <a:pt x="403860" y="1191578"/>
                    <a:pt x="434340" y="1146810"/>
                  </a:cubicBezTo>
                  <a:cubicBezTo>
                    <a:pt x="465772" y="1099185"/>
                    <a:pt x="478155" y="1049655"/>
                    <a:pt x="450533" y="994410"/>
                  </a:cubicBezTo>
                  <a:cubicBezTo>
                    <a:pt x="418147" y="929640"/>
                    <a:pt x="446722" y="871538"/>
                    <a:pt x="478155" y="820103"/>
                  </a:cubicBezTo>
                  <a:cubicBezTo>
                    <a:pt x="577215" y="657225"/>
                    <a:pt x="559118" y="624840"/>
                    <a:pt x="434340" y="474345"/>
                  </a:cubicBezTo>
                  <a:cubicBezTo>
                    <a:pt x="413385" y="448628"/>
                    <a:pt x="390525" y="423863"/>
                    <a:pt x="372428" y="397193"/>
                  </a:cubicBezTo>
                  <a:cubicBezTo>
                    <a:pt x="364808" y="385763"/>
                    <a:pt x="347663" y="371475"/>
                    <a:pt x="361950" y="355283"/>
                  </a:cubicBezTo>
                  <a:cubicBezTo>
                    <a:pt x="372428" y="343853"/>
                    <a:pt x="388620" y="347663"/>
                    <a:pt x="401955" y="351473"/>
                  </a:cubicBezTo>
                  <a:cubicBezTo>
                    <a:pt x="454343" y="366713"/>
                    <a:pt x="507683" y="381000"/>
                    <a:pt x="559118" y="403860"/>
                  </a:cubicBezTo>
                  <a:cubicBezTo>
                    <a:pt x="641033" y="441008"/>
                    <a:pt x="724853" y="455295"/>
                    <a:pt x="806768" y="397193"/>
                  </a:cubicBezTo>
                  <a:cubicBezTo>
                    <a:pt x="842010" y="372428"/>
                    <a:pt x="851535" y="345758"/>
                    <a:pt x="830580" y="309563"/>
                  </a:cubicBezTo>
                  <a:cubicBezTo>
                    <a:pt x="797243" y="250508"/>
                    <a:pt x="763905" y="190500"/>
                    <a:pt x="730568" y="131445"/>
                  </a:cubicBezTo>
                  <a:cubicBezTo>
                    <a:pt x="708660" y="93345"/>
                    <a:pt x="690563" y="54293"/>
                    <a:pt x="685800" y="0"/>
                  </a:cubicBezTo>
                  <a:cubicBezTo>
                    <a:pt x="749618" y="45720"/>
                    <a:pt x="791528" y="100965"/>
                    <a:pt x="834390" y="154305"/>
                  </a:cubicBezTo>
                  <a:cubicBezTo>
                    <a:pt x="868680" y="196215"/>
                    <a:pt x="901065" y="238125"/>
                    <a:pt x="940118" y="276225"/>
                  </a:cubicBezTo>
                  <a:cubicBezTo>
                    <a:pt x="995363" y="329565"/>
                    <a:pt x="1015365" y="332423"/>
                    <a:pt x="1081088" y="292418"/>
                  </a:cubicBezTo>
                  <a:cubicBezTo>
                    <a:pt x="1093470" y="284798"/>
                    <a:pt x="1103948" y="275273"/>
                    <a:pt x="1114425" y="265748"/>
                  </a:cubicBezTo>
                  <a:cubicBezTo>
                    <a:pt x="1175385" y="216218"/>
                    <a:pt x="1182053" y="215265"/>
                    <a:pt x="1249680" y="254318"/>
                  </a:cubicBezTo>
                  <a:cubicBezTo>
                    <a:pt x="1316355" y="292418"/>
                    <a:pt x="1389698" y="313373"/>
                    <a:pt x="1463993" y="327660"/>
                  </a:cubicBezTo>
                  <a:cubicBezTo>
                    <a:pt x="1555433" y="345758"/>
                    <a:pt x="1625918" y="300038"/>
                    <a:pt x="1693545" y="248603"/>
                  </a:cubicBezTo>
                  <a:cubicBezTo>
                    <a:pt x="1744028" y="210503"/>
                    <a:pt x="1790700" y="167640"/>
                    <a:pt x="1855470" y="139065"/>
                  </a:cubicBezTo>
                  <a:cubicBezTo>
                    <a:pt x="1846898" y="180975"/>
                    <a:pt x="1832610" y="212408"/>
                    <a:pt x="1813560" y="242888"/>
                  </a:cubicBezTo>
                  <a:cubicBezTo>
                    <a:pt x="1782128" y="293370"/>
                    <a:pt x="1745933" y="341948"/>
                    <a:pt x="1739265" y="404813"/>
                  </a:cubicBezTo>
                  <a:cubicBezTo>
                    <a:pt x="1732598" y="461963"/>
                    <a:pt x="1742123" y="484823"/>
                    <a:pt x="1798320" y="500063"/>
                  </a:cubicBezTo>
                  <a:cubicBezTo>
                    <a:pt x="1912620" y="530543"/>
                    <a:pt x="2027873" y="557213"/>
                    <a:pt x="2142173" y="585788"/>
                  </a:cubicBezTo>
                  <a:cubicBezTo>
                    <a:pt x="2161223" y="590550"/>
                    <a:pt x="2180273" y="597218"/>
                    <a:pt x="2198370" y="607695"/>
                  </a:cubicBezTo>
                  <a:cubicBezTo>
                    <a:pt x="2142173" y="615315"/>
                    <a:pt x="2088833" y="597218"/>
                    <a:pt x="2035493" y="588645"/>
                  </a:cubicBezTo>
                  <a:cubicBezTo>
                    <a:pt x="1992630" y="581978"/>
                    <a:pt x="1950720" y="580073"/>
                    <a:pt x="1908810" y="596265"/>
                  </a:cubicBezTo>
                  <a:cubicBezTo>
                    <a:pt x="1887855" y="603885"/>
                    <a:pt x="1882140" y="615315"/>
                    <a:pt x="1894523" y="635318"/>
                  </a:cubicBezTo>
                  <a:cubicBezTo>
                    <a:pt x="1923098" y="683895"/>
                    <a:pt x="1937385" y="737235"/>
                    <a:pt x="1951673" y="790575"/>
                  </a:cubicBezTo>
                  <a:cubicBezTo>
                    <a:pt x="1969770" y="861060"/>
                    <a:pt x="2011680" y="887730"/>
                    <a:pt x="2112645" y="888683"/>
                  </a:cubicBezTo>
                  <a:cubicBezTo>
                    <a:pt x="2207895" y="889635"/>
                    <a:pt x="2303145" y="888683"/>
                    <a:pt x="2398395" y="888683"/>
                  </a:cubicBezTo>
                  <a:cubicBezTo>
                    <a:pt x="2397442" y="901065"/>
                    <a:pt x="2397442" y="910590"/>
                    <a:pt x="2397442" y="920115"/>
                  </a:cubicBezTo>
                  <a:close/>
                </a:path>
              </a:pathLst>
            </a:custGeom>
            <a:solidFill>
              <a:srgbClr val="C3C3C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64BB3FAE-B970-4F71-8EEA-17D6D7B82BB0}"/>
                </a:ext>
              </a:extLst>
            </p:cNvPr>
            <p:cNvSpPr/>
            <p:nvPr/>
          </p:nvSpPr>
          <p:spPr>
            <a:xfrm>
              <a:off x="8311619" y="1613267"/>
              <a:ext cx="245561" cy="220375"/>
            </a:xfrm>
            <a:custGeom>
              <a:avLst/>
              <a:gdLst>
                <a:gd name="connsiteX0" fmla="*/ 230008 w 742950"/>
                <a:gd name="connsiteY0" fmla="*/ 651568 h 666750"/>
                <a:gd name="connsiteX1" fmla="*/ 180478 w 742950"/>
                <a:gd name="connsiteY1" fmla="*/ 602038 h 666750"/>
                <a:gd name="connsiteX2" fmla="*/ 170953 w 742950"/>
                <a:gd name="connsiteY2" fmla="*/ 593465 h 666750"/>
                <a:gd name="connsiteX3" fmla="*/ 103326 w 742950"/>
                <a:gd name="connsiteY3" fmla="*/ 520123 h 666750"/>
                <a:gd name="connsiteX4" fmla="*/ 77608 w 742950"/>
                <a:gd name="connsiteY4" fmla="*/ 504882 h 666750"/>
                <a:gd name="connsiteX5" fmla="*/ 49985 w 742950"/>
                <a:gd name="connsiteY5" fmla="*/ 489643 h 666750"/>
                <a:gd name="connsiteX6" fmla="*/ 45223 w 742950"/>
                <a:gd name="connsiteY6" fmla="*/ 436303 h 666750"/>
                <a:gd name="connsiteX7" fmla="*/ 26173 w 742950"/>
                <a:gd name="connsiteY7" fmla="*/ 367723 h 666750"/>
                <a:gd name="connsiteX8" fmla="*/ 26173 w 742950"/>
                <a:gd name="connsiteY8" fmla="*/ 310573 h 666750"/>
                <a:gd name="connsiteX9" fmla="*/ 40460 w 742950"/>
                <a:gd name="connsiteY9" fmla="*/ 287713 h 666750"/>
                <a:gd name="connsiteX10" fmla="*/ 83323 w 742950"/>
                <a:gd name="connsiteY10" fmla="*/ 221990 h 666750"/>
                <a:gd name="connsiteX11" fmla="*/ 110945 w 742950"/>
                <a:gd name="connsiteY11" fmla="*/ 141028 h 666750"/>
                <a:gd name="connsiteX12" fmla="*/ 159523 w 742950"/>
                <a:gd name="connsiteY12" fmla="*/ 100070 h 666750"/>
                <a:gd name="connsiteX13" fmla="*/ 200481 w 742950"/>
                <a:gd name="connsiteY13" fmla="*/ 94355 h 666750"/>
                <a:gd name="connsiteX14" fmla="*/ 319543 w 742950"/>
                <a:gd name="connsiteY14" fmla="*/ 53398 h 666750"/>
                <a:gd name="connsiteX15" fmla="*/ 390028 w 742950"/>
                <a:gd name="connsiteY15" fmla="*/ 17203 h 666750"/>
                <a:gd name="connsiteX16" fmla="*/ 445273 w 742950"/>
                <a:gd name="connsiteY16" fmla="*/ 22918 h 666750"/>
                <a:gd name="connsiteX17" fmla="*/ 557668 w 742950"/>
                <a:gd name="connsiteY17" fmla="*/ 91498 h 666750"/>
                <a:gd name="connsiteX18" fmla="*/ 584338 w 742950"/>
                <a:gd name="connsiteY18" fmla="*/ 111500 h 666750"/>
                <a:gd name="connsiteX19" fmla="*/ 620533 w 742950"/>
                <a:gd name="connsiteY19" fmla="*/ 164840 h 666750"/>
                <a:gd name="connsiteX20" fmla="*/ 642441 w 742950"/>
                <a:gd name="connsiteY20" fmla="*/ 191510 h 666750"/>
                <a:gd name="connsiteX21" fmla="*/ 647203 w 742950"/>
                <a:gd name="connsiteY21" fmla="*/ 223895 h 666750"/>
                <a:gd name="connsiteX22" fmla="*/ 698638 w 742950"/>
                <a:gd name="connsiteY22" fmla="*/ 310573 h 666750"/>
                <a:gd name="connsiteX23" fmla="*/ 703401 w 742950"/>
                <a:gd name="connsiteY23" fmla="*/ 337243 h 666750"/>
                <a:gd name="connsiteX24" fmla="*/ 686256 w 742950"/>
                <a:gd name="connsiteY24" fmla="*/ 374390 h 666750"/>
                <a:gd name="connsiteX25" fmla="*/ 730070 w 742950"/>
                <a:gd name="connsiteY25" fmla="*/ 458210 h 666750"/>
                <a:gd name="connsiteX26" fmla="*/ 719593 w 742950"/>
                <a:gd name="connsiteY26" fmla="*/ 496310 h 666750"/>
                <a:gd name="connsiteX27" fmla="*/ 625295 w 742950"/>
                <a:gd name="connsiteY27" fmla="*/ 577273 h 666750"/>
                <a:gd name="connsiteX28" fmla="*/ 617676 w 742950"/>
                <a:gd name="connsiteY28" fmla="*/ 588703 h 666750"/>
                <a:gd name="connsiteX29" fmla="*/ 483373 w 742950"/>
                <a:gd name="connsiteY29" fmla="*/ 664903 h 666750"/>
                <a:gd name="connsiteX30" fmla="*/ 389076 w 742950"/>
                <a:gd name="connsiteY30" fmla="*/ 668713 h 666750"/>
                <a:gd name="connsiteX31" fmla="*/ 318591 w 742950"/>
                <a:gd name="connsiteY31" fmla="*/ 667760 h 666750"/>
                <a:gd name="connsiteX32" fmla="*/ 230008 w 742950"/>
                <a:gd name="connsiteY32" fmla="*/ 651568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2950" h="666750">
                  <a:moveTo>
                    <a:pt x="230008" y="651568"/>
                  </a:moveTo>
                  <a:cubicBezTo>
                    <a:pt x="211910" y="636328"/>
                    <a:pt x="173810" y="641090"/>
                    <a:pt x="180478" y="602038"/>
                  </a:cubicBezTo>
                  <a:cubicBezTo>
                    <a:pt x="180478" y="599180"/>
                    <a:pt x="173810" y="592513"/>
                    <a:pt x="170953" y="593465"/>
                  </a:cubicBezTo>
                  <a:cubicBezTo>
                    <a:pt x="105231" y="608705"/>
                    <a:pt x="127138" y="542983"/>
                    <a:pt x="103326" y="520123"/>
                  </a:cubicBezTo>
                  <a:cubicBezTo>
                    <a:pt x="94753" y="515360"/>
                    <a:pt x="86181" y="510598"/>
                    <a:pt x="77608" y="504882"/>
                  </a:cubicBezTo>
                  <a:cubicBezTo>
                    <a:pt x="68083" y="500120"/>
                    <a:pt x="57606" y="497263"/>
                    <a:pt x="49985" y="489643"/>
                  </a:cubicBezTo>
                  <a:cubicBezTo>
                    <a:pt x="35698" y="473450"/>
                    <a:pt x="35698" y="454400"/>
                    <a:pt x="45223" y="436303"/>
                  </a:cubicBezTo>
                  <a:cubicBezTo>
                    <a:pt x="60463" y="406775"/>
                    <a:pt x="52843" y="384868"/>
                    <a:pt x="26173" y="367723"/>
                  </a:cubicBezTo>
                  <a:cubicBezTo>
                    <a:pt x="-4307" y="348673"/>
                    <a:pt x="-12880" y="329623"/>
                    <a:pt x="26173" y="310573"/>
                  </a:cubicBezTo>
                  <a:cubicBezTo>
                    <a:pt x="36651" y="305810"/>
                    <a:pt x="38556" y="296285"/>
                    <a:pt x="40460" y="287713"/>
                  </a:cubicBezTo>
                  <a:cubicBezTo>
                    <a:pt x="45223" y="259138"/>
                    <a:pt x="59510" y="238182"/>
                    <a:pt x="83323" y="221990"/>
                  </a:cubicBezTo>
                  <a:cubicBezTo>
                    <a:pt x="112851" y="201988"/>
                    <a:pt x="111898" y="171507"/>
                    <a:pt x="110945" y="141028"/>
                  </a:cubicBezTo>
                  <a:cubicBezTo>
                    <a:pt x="109993" y="95307"/>
                    <a:pt x="113803" y="92450"/>
                    <a:pt x="159523" y="100070"/>
                  </a:cubicBezTo>
                  <a:cubicBezTo>
                    <a:pt x="174763" y="102928"/>
                    <a:pt x="189051" y="103880"/>
                    <a:pt x="200481" y="94355"/>
                  </a:cubicBezTo>
                  <a:cubicBezTo>
                    <a:pt x="234770" y="64828"/>
                    <a:pt x="276681" y="57207"/>
                    <a:pt x="319543" y="53398"/>
                  </a:cubicBezTo>
                  <a:cubicBezTo>
                    <a:pt x="347166" y="50540"/>
                    <a:pt x="370978" y="39110"/>
                    <a:pt x="390028" y="17203"/>
                  </a:cubicBezTo>
                  <a:cubicBezTo>
                    <a:pt x="410031" y="-6610"/>
                    <a:pt x="430033" y="-6610"/>
                    <a:pt x="445273" y="22918"/>
                  </a:cubicBezTo>
                  <a:cubicBezTo>
                    <a:pt x="469086" y="68638"/>
                    <a:pt x="501470" y="99118"/>
                    <a:pt x="557668" y="91498"/>
                  </a:cubicBezTo>
                  <a:cubicBezTo>
                    <a:pt x="571956" y="89593"/>
                    <a:pt x="583386" y="95307"/>
                    <a:pt x="584338" y="111500"/>
                  </a:cubicBezTo>
                  <a:cubicBezTo>
                    <a:pt x="586243" y="137218"/>
                    <a:pt x="603388" y="150553"/>
                    <a:pt x="620533" y="164840"/>
                  </a:cubicBezTo>
                  <a:cubicBezTo>
                    <a:pt x="629106" y="172460"/>
                    <a:pt x="636726" y="181032"/>
                    <a:pt x="642441" y="191510"/>
                  </a:cubicBezTo>
                  <a:cubicBezTo>
                    <a:pt x="649108" y="201988"/>
                    <a:pt x="641488" y="213418"/>
                    <a:pt x="647203" y="223895"/>
                  </a:cubicBezTo>
                  <a:cubicBezTo>
                    <a:pt x="653870" y="259138"/>
                    <a:pt x="648156" y="301048"/>
                    <a:pt x="698638" y="310573"/>
                  </a:cubicBezTo>
                  <a:cubicBezTo>
                    <a:pt x="712926" y="313430"/>
                    <a:pt x="708163" y="327718"/>
                    <a:pt x="703401" y="337243"/>
                  </a:cubicBezTo>
                  <a:cubicBezTo>
                    <a:pt x="697686" y="349625"/>
                    <a:pt x="686256" y="359150"/>
                    <a:pt x="686256" y="374390"/>
                  </a:cubicBezTo>
                  <a:cubicBezTo>
                    <a:pt x="689113" y="408680"/>
                    <a:pt x="699591" y="437255"/>
                    <a:pt x="730070" y="458210"/>
                  </a:cubicBezTo>
                  <a:cubicBezTo>
                    <a:pt x="757693" y="477260"/>
                    <a:pt x="740548" y="494405"/>
                    <a:pt x="719593" y="496310"/>
                  </a:cubicBezTo>
                  <a:cubicBezTo>
                    <a:pt x="667206" y="501073"/>
                    <a:pt x="632916" y="522028"/>
                    <a:pt x="625295" y="577273"/>
                  </a:cubicBezTo>
                  <a:cubicBezTo>
                    <a:pt x="624343" y="582035"/>
                    <a:pt x="621486" y="588703"/>
                    <a:pt x="617676" y="588703"/>
                  </a:cubicBezTo>
                  <a:cubicBezTo>
                    <a:pt x="559573" y="591560"/>
                    <a:pt x="534808" y="652520"/>
                    <a:pt x="483373" y="664903"/>
                  </a:cubicBezTo>
                  <a:cubicBezTo>
                    <a:pt x="451941" y="672523"/>
                    <a:pt x="421461" y="675380"/>
                    <a:pt x="389076" y="668713"/>
                  </a:cubicBezTo>
                  <a:cubicBezTo>
                    <a:pt x="365263" y="663950"/>
                    <a:pt x="341451" y="662045"/>
                    <a:pt x="318591" y="667760"/>
                  </a:cubicBezTo>
                  <a:cubicBezTo>
                    <a:pt x="286206" y="677285"/>
                    <a:pt x="256678" y="670618"/>
                    <a:pt x="230008" y="651568"/>
                  </a:cubicBezTo>
                  <a:close/>
                </a:path>
              </a:pathLst>
            </a:custGeom>
            <a:solidFill>
              <a:srgbClr val="2321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82373BE2-5FB2-4FB6-BF7D-3EBBBD138D12}"/>
                </a:ext>
              </a:extLst>
            </p:cNvPr>
            <p:cNvSpPr/>
            <p:nvPr/>
          </p:nvSpPr>
          <p:spPr>
            <a:xfrm>
              <a:off x="8339813" y="1725164"/>
              <a:ext cx="270747" cy="192041"/>
            </a:xfrm>
            <a:custGeom>
              <a:avLst/>
              <a:gdLst>
                <a:gd name="connsiteX0" fmla="*/ 144708 w 819150"/>
                <a:gd name="connsiteY0" fmla="*/ 313020 h 581025"/>
                <a:gd name="connsiteX1" fmla="*/ 408550 w 819150"/>
                <a:gd name="connsiteY1" fmla="*/ 315877 h 581025"/>
                <a:gd name="connsiteX2" fmla="*/ 444745 w 819150"/>
                <a:gd name="connsiteY2" fmla="*/ 285397 h 581025"/>
                <a:gd name="connsiteX3" fmla="*/ 500943 w 819150"/>
                <a:gd name="connsiteY3" fmla="*/ 253012 h 581025"/>
                <a:gd name="connsiteX4" fmla="*/ 534280 w 819150"/>
                <a:gd name="connsiteY4" fmla="*/ 230152 h 581025"/>
                <a:gd name="connsiteX5" fmla="*/ 619053 w 819150"/>
                <a:gd name="connsiteY5" fmla="*/ 153952 h 581025"/>
                <a:gd name="connsiteX6" fmla="*/ 655248 w 819150"/>
                <a:gd name="connsiteY6" fmla="*/ 137760 h 581025"/>
                <a:gd name="connsiteX7" fmla="*/ 600003 w 819150"/>
                <a:gd name="connsiteY7" fmla="*/ 37747 h 581025"/>
                <a:gd name="connsiteX8" fmla="*/ 662868 w 819150"/>
                <a:gd name="connsiteY8" fmla="*/ 58702 h 581025"/>
                <a:gd name="connsiteX9" fmla="*/ 749545 w 819150"/>
                <a:gd name="connsiteY9" fmla="*/ 10125 h 581025"/>
                <a:gd name="connsiteX10" fmla="*/ 812410 w 819150"/>
                <a:gd name="connsiteY10" fmla="*/ 35842 h 581025"/>
                <a:gd name="connsiteX11" fmla="*/ 789550 w 819150"/>
                <a:gd name="connsiteY11" fmla="*/ 244440 h 581025"/>
                <a:gd name="connsiteX12" fmla="*/ 219003 w 819150"/>
                <a:gd name="connsiteY12" fmla="*/ 578767 h 581025"/>
                <a:gd name="connsiteX13" fmla="*/ 15168 w 819150"/>
                <a:gd name="connsiteY13" fmla="*/ 489232 h 581025"/>
                <a:gd name="connsiteX14" fmla="*/ 23740 w 819150"/>
                <a:gd name="connsiteY14" fmla="*/ 434940 h 581025"/>
                <a:gd name="connsiteX15" fmla="*/ 149470 w 819150"/>
                <a:gd name="connsiteY15" fmla="*/ 360645 h 581025"/>
                <a:gd name="connsiteX16" fmla="*/ 144708 w 819150"/>
                <a:gd name="connsiteY16" fmla="*/ 31302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9150" h="581025">
                  <a:moveTo>
                    <a:pt x="144708" y="313020"/>
                  </a:moveTo>
                  <a:cubicBezTo>
                    <a:pt x="232338" y="319687"/>
                    <a:pt x="320920" y="324450"/>
                    <a:pt x="408550" y="315877"/>
                  </a:cubicBezTo>
                  <a:cubicBezTo>
                    <a:pt x="429505" y="313972"/>
                    <a:pt x="439030" y="302542"/>
                    <a:pt x="444745" y="285397"/>
                  </a:cubicBezTo>
                  <a:cubicBezTo>
                    <a:pt x="454270" y="258727"/>
                    <a:pt x="468558" y="241582"/>
                    <a:pt x="500943" y="253012"/>
                  </a:cubicBezTo>
                  <a:cubicBezTo>
                    <a:pt x="518088" y="258727"/>
                    <a:pt x="530470" y="251107"/>
                    <a:pt x="534280" y="230152"/>
                  </a:cubicBezTo>
                  <a:cubicBezTo>
                    <a:pt x="545710" y="163477"/>
                    <a:pt x="555235" y="154905"/>
                    <a:pt x="619053" y="153952"/>
                  </a:cubicBezTo>
                  <a:cubicBezTo>
                    <a:pt x="631435" y="153952"/>
                    <a:pt x="644770" y="153952"/>
                    <a:pt x="655248" y="137760"/>
                  </a:cubicBezTo>
                  <a:cubicBezTo>
                    <a:pt x="594288" y="127282"/>
                    <a:pt x="593335" y="84420"/>
                    <a:pt x="600003" y="37747"/>
                  </a:cubicBezTo>
                  <a:cubicBezTo>
                    <a:pt x="610480" y="78705"/>
                    <a:pt x="631435" y="79657"/>
                    <a:pt x="662868" y="58702"/>
                  </a:cubicBezTo>
                  <a:cubicBezTo>
                    <a:pt x="690490" y="40605"/>
                    <a:pt x="720970" y="26317"/>
                    <a:pt x="749545" y="10125"/>
                  </a:cubicBezTo>
                  <a:cubicBezTo>
                    <a:pt x="780978" y="-7973"/>
                    <a:pt x="803838" y="-3210"/>
                    <a:pt x="812410" y="35842"/>
                  </a:cubicBezTo>
                  <a:cubicBezTo>
                    <a:pt x="828603" y="108232"/>
                    <a:pt x="816220" y="177765"/>
                    <a:pt x="789550" y="244440"/>
                  </a:cubicBezTo>
                  <a:cubicBezTo>
                    <a:pt x="695253" y="482565"/>
                    <a:pt x="460938" y="604485"/>
                    <a:pt x="219003" y="578767"/>
                  </a:cubicBezTo>
                  <a:cubicBezTo>
                    <a:pt x="144708" y="571147"/>
                    <a:pt x="69460" y="550192"/>
                    <a:pt x="15168" y="489232"/>
                  </a:cubicBezTo>
                  <a:cubicBezTo>
                    <a:pt x="-6740" y="464467"/>
                    <a:pt x="-5787" y="450180"/>
                    <a:pt x="23740" y="434940"/>
                  </a:cubicBezTo>
                  <a:cubicBezTo>
                    <a:pt x="66603" y="412080"/>
                    <a:pt x="103750" y="379695"/>
                    <a:pt x="149470" y="360645"/>
                  </a:cubicBezTo>
                  <a:cubicBezTo>
                    <a:pt x="201858" y="338737"/>
                    <a:pt x="131373" y="331117"/>
                    <a:pt x="144708" y="313020"/>
                  </a:cubicBezTo>
                  <a:close/>
                </a:path>
              </a:pathLst>
            </a:custGeom>
            <a:solidFill>
              <a:srgbClr val="DFD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8418099E-E047-47D7-B133-F08E54084912}"/>
                </a:ext>
              </a:extLst>
            </p:cNvPr>
            <p:cNvSpPr/>
            <p:nvPr/>
          </p:nvSpPr>
          <p:spPr>
            <a:xfrm>
              <a:off x="8241254" y="1541908"/>
              <a:ext cx="349452" cy="283340"/>
            </a:xfrm>
            <a:custGeom>
              <a:avLst/>
              <a:gdLst>
                <a:gd name="connsiteX0" fmla="*/ 1037260 w 1057275"/>
                <a:gd name="connsiteY0" fmla="*/ 229292 h 857250"/>
                <a:gd name="connsiteX1" fmla="*/ 799135 w 1057275"/>
                <a:gd name="connsiteY1" fmla="*/ 47364 h 857250"/>
                <a:gd name="connsiteX2" fmla="*/ 434327 w 1057275"/>
                <a:gd name="connsiteY2" fmla="*/ 24505 h 857250"/>
                <a:gd name="connsiteX3" fmla="*/ 421945 w 1057275"/>
                <a:gd name="connsiteY3" fmla="*/ 29267 h 857250"/>
                <a:gd name="connsiteX4" fmla="*/ 407657 w 1057275"/>
                <a:gd name="connsiteY4" fmla="*/ 30220 h 857250"/>
                <a:gd name="connsiteX5" fmla="*/ 39039 w 1057275"/>
                <a:gd name="connsiteY5" fmla="*/ 785552 h 857250"/>
                <a:gd name="connsiteX6" fmla="*/ 181914 w 1057275"/>
                <a:gd name="connsiteY6" fmla="*/ 834130 h 857250"/>
                <a:gd name="connsiteX7" fmla="*/ 315264 w 1057275"/>
                <a:gd name="connsiteY7" fmla="*/ 736022 h 857250"/>
                <a:gd name="connsiteX8" fmla="*/ 298120 w 1057275"/>
                <a:gd name="connsiteY8" fmla="*/ 716019 h 857250"/>
                <a:gd name="connsiteX9" fmla="*/ 298120 w 1057275"/>
                <a:gd name="connsiteY9" fmla="*/ 716019 h 857250"/>
                <a:gd name="connsiteX10" fmla="*/ 298120 w 1057275"/>
                <a:gd name="connsiteY10" fmla="*/ 716019 h 857250"/>
                <a:gd name="connsiteX11" fmla="*/ 272402 w 1057275"/>
                <a:gd name="connsiteY11" fmla="*/ 703637 h 857250"/>
                <a:gd name="connsiteX12" fmla="*/ 272402 w 1057275"/>
                <a:gd name="connsiteY12" fmla="*/ 703637 h 857250"/>
                <a:gd name="connsiteX13" fmla="*/ 272402 w 1057275"/>
                <a:gd name="connsiteY13" fmla="*/ 703637 h 857250"/>
                <a:gd name="connsiteX14" fmla="*/ 274307 w 1057275"/>
                <a:gd name="connsiteY14" fmla="*/ 649344 h 857250"/>
                <a:gd name="connsiteX15" fmla="*/ 246685 w 1057275"/>
                <a:gd name="connsiteY15" fmla="*/ 573144 h 857250"/>
                <a:gd name="connsiteX16" fmla="*/ 223824 w 1057275"/>
                <a:gd name="connsiteY16" fmla="*/ 546475 h 857250"/>
                <a:gd name="connsiteX17" fmla="*/ 258114 w 1057275"/>
                <a:gd name="connsiteY17" fmla="*/ 546475 h 857250"/>
                <a:gd name="connsiteX18" fmla="*/ 283832 w 1057275"/>
                <a:gd name="connsiteY18" fmla="*/ 463607 h 857250"/>
                <a:gd name="connsiteX19" fmla="*/ 333362 w 1057275"/>
                <a:gd name="connsiteY19" fmla="*/ 338830 h 857250"/>
                <a:gd name="connsiteX20" fmla="*/ 353364 w 1057275"/>
                <a:gd name="connsiteY20" fmla="*/ 322637 h 857250"/>
                <a:gd name="connsiteX21" fmla="*/ 441947 w 1057275"/>
                <a:gd name="connsiteY21" fmla="*/ 307397 h 857250"/>
                <a:gd name="connsiteX22" fmla="*/ 506717 w 1057275"/>
                <a:gd name="connsiteY22" fmla="*/ 285489 h 857250"/>
                <a:gd name="connsiteX23" fmla="*/ 613397 w 1057275"/>
                <a:gd name="connsiteY23" fmla="*/ 236912 h 857250"/>
                <a:gd name="connsiteX24" fmla="*/ 645782 w 1057275"/>
                <a:gd name="connsiteY24" fmla="*/ 240722 h 857250"/>
                <a:gd name="connsiteX25" fmla="*/ 789610 w 1057275"/>
                <a:gd name="connsiteY25" fmla="*/ 315969 h 857250"/>
                <a:gd name="connsiteX26" fmla="*/ 830567 w 1057275"/>
                <a:gd name="connsiteY26" fmla="*/ 392169 h 857250"/>
                <a:gd name="connsiteX27" fmla="*/ 847712 w 1057275"/>
                <a:gd name="connsiteY27" fmla="*/ 413125 h 857250"/>
                <a:gd name="connsiteX28" fmla="*/ 847712 w 1057275"/>
                <a:gd name="connsiteY28" fmla="*/ 413125 h 857250"/>
                <a:gd name="connsiteX29" fmla="*/ 858189 w 1057275"/>
                <a:gd name="connsiteY29" fmla="*/ 440747 h 857250"/>
                <a:gd name="connsiteX30" fmla="*/ 1021067 w 1057275"/>
                <a:gd name="connsiteY30" fmla="*/ 347402 h 857250"/>
                <a:gd name="connsiteX31" fmla="*/ 1037260 w 1057275"/>
                <a:gd name="connsiteY31" fmla="*/ 229292 h 857250"/>
                <a:gd name="connsiteX32" fmla="*/ 450520 w 1057275"/>
                <a:gd name="connsiteY32" fmla="*/ 30220 h 857250"/>
                <a:gd name="connsiteX33" fmla="*/ 450520 w 1057275"/>
                <a:gd name="connsiteY33" fmla="*/ 30220 h 857250"/>
                <a:gd name="connsiteX34" fmla="*/ 450520 w 1057275"/>
                <a:gd name="connsiteY34" fmla="*/ 30220 h 857250"/>
                <a:gd name="connsiteX35" fmla="*/ 450520 w 1057275"/>
                <a:gd name="connsiteY35" fmla="*/ 3022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57275" h="857250">
                  <a:moveTo>
                    <a:pt x="1037260" y="229292"/>
                  </a:moveTo>
                  <a:cubicBezTo>
                    <a:pt x="975347" y="145472"/>
                    <a:pt x="894385" y="84512"/>
                    <a:pt x="799135" y="47364"/>
                  </a:cubicBezTo>
                  <a:cubicBezTo>
                    <a:pt x="681024" y="1645"/>
                    <a:pt x="559105" y="-20263"/>
                    <a:pt x="434327" y="24505"/>
                  </a:cubicBezTo>
                  <a:cubicBezTo>
                    <a:pt x="430517" y="24505"/>
                    <a:pt x="425755" y="26409"/>
                    <a:pt x="421945" y="29267"/>
                  </a:cubicBezTo>
                  <a:cubicBezTo>
                    <a:pt x="417182" y="29267"/>
                    <a:pt x="412420" y="29267"/>
                    <a:pt x="407657" y="30220"/>
                  </a:cubicBezTo>
                  <a:cubicBezTo>
                    <a:pt x="88570" y="124517"/>
                    <a:pt x="-81928" y="468369"/>
                    <a:pt x="39039" y="785552"/>
                  </a:cubicBezTo>
                  <a:cubicBezTo>
                    <a:pt x="69520" y="865562"/>
                    <a:pt x="108572" y="878897"/>
                    <a:pt x="181914" y="834130"/>
                  </a:cubicBezTo>
                  <a:cubicBezTo>
                    <a:pt x="228587" y="805555"/>
                    <a:pt x="288595" y="792219"/>
                    <a:pt x="315264" y="736022"/>
                  </a:cubicBezTo>
                  <a:cubicBezTo>
                    <a:pt x="313360" y="726497"/>
                    <a:pt x="305739" y="720782"/>
                    <a:pt x="298120" y="716019"/>
                  </a:cubicBezTo>
                  <a:cubicBezTo>
                    <a:pt x="298120" y="716019"/>
                    <a:pt x="298120" y="716019"/>
                    <a:pt x="298120" y="716019"/>
                  </a:cubicBezTo>
                  <a:cubicBezTo>
                    <a:pt x="298120" y="716019"/>
                    <a:pt x="298120" y="716019"/>
                    <a:pt x="298120" y="716019"/>
                  </a:cubicBezTo>
                  <a:cubicBezTo>
                    <a:pt x="293357" y="704589"/>
                    <a:pt x="281927" y="706494"/>
                    <a:pt x="272402" y="703637"/>
                  </a:cubicBezTo>
                  <a:cubicBezTo>
                    <a:pt x="272402" y="703637"/>
                    <a:pt x="272402" y="703637"/>
                    <a:pt x="272402" y="703637"/>
                  </a:cubicBezTo>
                  <a:cubicBezTo>
                    <a:pt x="272402" y="703637"/>
                    <a:pt x="272402" y="703637"/>
                    <a:pt x="272402" y="703637"/>
                  </a:cubicBezTo>
                  <a:cubicBezTo>
                    <a:pt x="254305" y="684587"/>
                    <a:pt x="259067" y="668394"/>
                    <a:pt x="274307" y="649344"/>
                  </a:cubicBezTo>
                  <a:cubicBezTo>
                    <a:pt x="291452" y="627437"/>
                    <a:pt x="274307" y="579812"/>
                    <a:pt x="246685" y="573144"/>
                  </a:cubicBezTo>
                  <a:cubicBezTo>
                    <a:pt x="230492" y="569335"/>
                    <a:pt x="217157" y="565525"/>
                    <a:pt x="223824" y="546475"/>
                  </a:cubicBezTo>
                  <a:cubicBezTo>
                    <a:pt x="233349" y="521710"/>
                    <a:pt x="246685" y="553142"/>
                    <a:pt x="258114" y="546475"/>
                  </a:cubicBezTo>
                  <a:cubicBezTo>
                    <a:pt x="266687" y="518852"/>
                    <a:pt x="256210" y="478847"/>
                    <a:pt x="283832" y="463607"/>
                  </a:cubicBezTo>
                  <a:cubicBezTo>
                    <a:pt x="337172" y="433127"/>
                    <a:pt x="342887" y="390264"/>
                    <a:pt x="333362" y="338830"/>
                  </a:cubicBezTo>
                  <a:cubicBezTo>
                    <a:pt x="329552" y="319780"/>
                    <a:pt x="340982" y="312160"/>
                    <a:pt x="353364" y="322637"/>
                  </a:cubicBezTo>
                  <a:cubicBezTo>
                    <a:pt x="389560" y="350260"/>
                    <a:pt x="416230" y="329305"/>
                    <a:pt x="441947" y="307397"/>
                  </a:cubicBezTo>
                  <a:cubicBezTo>
                    <a:pt x="461949" y="290252"/>
                    <a:pt x="482905" y="287394"/>
                    <a:pt x="506717" y="285489"/>
                  </a:cubicBezTo>
                  <a:cubicBezTo>
                    <a:pt x="546722" y="281680"/>
                    <a:pt x="589585" y="280727"/>
                    <a:pt x="613397" y="236912"/>
                  </a:cubicBezTo>
                  <a:cubicBezTo>
                    <a:pt x="625780" y="215005"/>
                    <a:pt x="639114" y="221672"/>
                    <a:pt x="645782" y="240722"/>
                  </a:cubicBezTo>
                  <a:cubicBezTo>
                    <a:pt x="670547" y="305492"/>
                    <a:pt x="715314" y="335019"/>
                    <a:pt x="789610" y="315969"/>
                  </a:cubicBezTo>
                  <a:cubicBezTo>
                    <a:pt x="770560" y="362642"/>
                    <a:pt x="804849" y="375025"/>
                    <a:pt x="830567" y="392169"/>
                  </a:cubicBezTo>
                  <a:cubicBezTo>
                    <a:pt x="836282" y="398837"/>
                    <a:pt x="841997" y="406457"/>
                    <a:pt x="847712" y="413125"/>
                  </a:cubicBezTo>
                  <a:cubicBezTo>
                    <a:pt x="847712" y="413125"/>
                    <a:pt x="847712" y="413125"/>
                    <a:pt x="847712" y="413125"/>
                  </a:cubicBezTo>
                  <a:cubicBezTo>
                    <a:pt x="851522" y="422650"/>
                    <a:pt x="854380" y="431222"/>
                    <a:pt x="858189" y="440747"/>
                  </a:cubicBezTo>
                  <a:cubicBezTo>
                    <a:pt x="912482" y="409314"/>
                    <a:pt x="968680" y="380739"/>
                    <a:pt x="1021067" y="347402"/>
                  </a:cubicBezTo>
                  <a:cubicBezTo>
                    <a:pt x="1068692" y="316922"/>
                    <a:pt x="1072502" y="277869"/>
                    <a:pt x="1037260" y="229292"/>
                  </a:cubicBezTo>
                  <a:close/>
                  <a:moveTo>
                    <a:pt x="450520" y="30220"/>
                  </a:moveTo>
                  <a:cubicBezTo>
                    <a:pt x="450520" y="30220"/>
                    <a:pt x="450520" y="29267"/>
                    <a:pt x="450520" y="30220"/>
                  </a:cubicBezTo>
                  <a:cubicBezTo>
                    <a:pt x="450520" y="29267"/>
                    <a:pt x="451472" y="29267"/>
                    <a:pt x="450520" y="30220"/>
                  </a:cubicBezTo>
                  <a:cubicBezTo>
                    <a:pt x="451472" y="29267"/>
                    <a:pt x="450520" y="30220"/>
                    <a:pt x="450520" y="30220"/>
                  </a:cubicBezTo>
                  <a:close/>
                </a:path>
              </a:pathLst>
            </a:custGeom>
            <a:solidFill>
              <a:srgbClr val="7E8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xmlns="" id="{B823FCF1-3C3E-42EB-8A9E-E6DE59E90ED8}"/>
              </a:ext>
            </a:extLst>
          </p:cNvPr>
          <p:cNvGrpSpPr/>
          <p:nvPr/>
        </p:nvGrpSpPr>
        <p:grpSpPr>
          <a:xfrm>
            <a:off x="353226" y="3068510"/>
            <a:ext cx="837426" cy="720942"/>
            <a:chOff x="7178097" y="1180801"/>
            <a:chExt cx="837426" cy="720942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51F26F92-F595-4E2C-8655-510DB0DFA9E9}"/>
                </a:ext>
              </a:extLst>
            </p:cNvPr>
            <p:cNvSpPr/>
            <p:nvPr/>
          </p:nvSpPr>
          <p:spPr>
            <a:xfrm>
              <a:off x="7178097" y="1180801"/>
              <a:ext cx="837426" cy="720942"/>
            </a:xfrm>
            <a:custGeom>
              <a:avLst/>
              <a:gdLst>
                <a:gd name="connsiteX0" fmla="*/ 1148715 w 2533650"/>
                <a:gd name="connsiteY0" fmla="*/ 2186697 h 2181225"/>
                <a:gd name="connsiteX1" fmla="*/ 1021080 w 2533650"/>
                <a:gd name="connsiteY1" fmla="*/ 1722829 h 2181225"/>
                <a:gd name="connsiteX2" fmla="*/ 977265 w 2533650"/>
                <a:gd name="connsiteY2" fmla="*/ 1667584 h 2181225"/>
                <a:gd name="connsiteX3" fmla="*/ 908685 w 2533650"/>
                <a:gd name="connsiteY3" fmla="*/ 1625674 h 2181225"/>
                <a:gd name="connsiteX4" fmla="*/ 823913 w 2533650"/>
                <a:gd name="connsiteY4" fmla="*/ 1625674 h 2181225"/>
                <a:gd name="connsiteX5" fmla="*/ 806768 w 2533650"/>
                <a:gd name="connsiteY5" fmla="*/ 1547569 h 2181225"/>
                <a:gd name="connsiteX6" fmla="*/ 647700 w 2533650"/>
                <a:gd name="connsiteY6" fmla="*/ 1342782 h 2181225"/>
                <a:gd name="connsiteX7" fmla="*/ 597218 w 2533650"/>
                <a:gd name="connsiteY7" fmla="*/ 1323732 h 2181225"/>
                <a:gd name="connsiteX8" fmla="*/ 431483 w 2533650"/>
                <a:gd name="connsiteY8" fmla="*/ 1426602 h 2181225"/>
                <a:gd name="connsiteX9" fmla="*/ 430530 w 2533650"/>
                <a:gd name="connsiteY9" fmla="*/ 1375167 h 2181225"/>
                <a:gd name="connsiteX10" fmla="*/ 2858 w 2533650"/>
                <a:gd name="connsiteY10" fmla="*/ 1500897 h 2181225"/>
                <a:gd name="connsiteX11" fmla="*/ 0 w 2533650"/>
                <a:gd name="connsiteY11" fmla="*/ 1494229 h 2181225"/>
                <a:gd name="connsiteX12" fmla="*/ 284798 w 2533650"/>
                <a:gd name="connsiteY12" fmla="*/ 1331352 h 2181225"/>
                <a:gd name="connsiteX13" fmla="*/ 548640 w 2533650"/>
                <a:gd name="connsiteY13" fmla="*/ 1180857 h 2181225"/>
                <a:gd name="connsiteX14" fmla="*/ 581025 w 2533650"/>
                <a:gd name="connsiteY14" fmla="*/ 1123707 h 2181225"/>
                <a:gd name="connsiteX15" fmla="*/ 574358 w 2533650"/>
                <a:gd name="connsiteY15" fmla="*/ 986547 h 2181225"/>
                <a:gd name="connsiteX16" fmla="*/ 512445 w 2533650"/>
                <a:gd name="connsiteY16" fmla="*/ 911299 h 2181225"/>
                <a:gd name="connsiteX17" fmla="*/ 516255 w 2533650"/>
                <a:gd name="connsiteY17" fmla="*/ 899869 h 2181225"/>
                <a:gd name="connsiteX18" fmla="*/ 610553 w 2533650"/>
                <a:gd name="connsiteY18" fmla="*/ 796999 h 2181225"/>
                <a:gd name="connsiteX19" fmla="*/ 655320 w 2533650"/>
                <a:gd name="connsiteY19" fmla="*/ 692224 h 2181225"/>
                <a:gd name="connsiteX20" fmla="*/ 646748 w 2533650"/>
                <a:gd name="connsiteY20" fmla="*/ 616024 h 2181225"/>
                <a:gd name="connsiteX21" fmla="*/ 434340 w 2533650"/>
                <a:gd name="connsiteY21" fmla="*/ 344562 h 2181225"/>
                <a:gd name="connsiteX22" fmla="*/ 484823 w 2533650"/>
                <a:gd name="connsiteY22" fmla="*/ 353134 h 2181225"/>
                <a:gd name="connsiteX23" fmla="*/ 763905 w 2533650"/>
                <a:gd name="connsiteY23" fmla="*/ 445527 h 2181225"/>
                <a:gd name="connsiteX24" fmla="*/ 804863 w 2533650"/>
                <a:gd name="connsiteY24" fmla="*/ 435049 h 2181225"/>
                <a:gd name="connsiteX25" fmla="*/ 828675 w 2533650"/>
                <a:gd name="connsiteY25" fmla="*/ 433144 h 2181225"/>
                <a:gd name="connsiteX26" fmla="*/ 874395 w 2533650"/>
                <a:gd name="connsiteY26" fmla="*/ 443622 h 2181225"/>
                <a:gd name="connsiteX27" fmla="*/ 962025 w 2533650"/>
                <a:gd name="connsiteY27" fmla="*/ 379804 h 2181225"/>
                <a:gd name="connsiteX28" fmla="*/ 951548 w 2533650"/>
                <a:gd name="connsiteY28" fmla="*/ 340752 h 2181225"/>
                <a:gd name="connsiteX29" fmla="*/ 785813 w 2533650"/>
                <a:gd name="connsiteY29" fmla="*/ 709 h 2181225"/>
                <a:gd name="connsiteX30" fmla="*/ 817245 w 2533650"/>
                <a:gd name="connsiteY30" fmla="*/ 17854 h 2181225"/>
                <a:gd name="connsiteX31" fmla="*/ 1047750 w 2533650"/>
                <a:gd name="connsiteY31" fmla="*/ 300747 h 2181225"/>
                <a:gd name="connsiteX32" fmla="*/ 1116330 w 2533650"/>
                <a:gd name="connsiteY32" fmla="*/ 326464 h 2181225"/>
                <a:gd name="connsiteX33" fmla="*/ 1284923 w 2533650"/>
                <a:gd name="connsiteY33" fmla="*/ 175017 h 2181225"/>
                <a:gd name="connsiteX34" fmla="*/ 1294448 w 2533650"/>
                <a:gd name="connsiteY34" fmla="*/ 149299 h 2181225"/>
                <a:gd name="connsiteX35" fmla="*/ 1355408 w 2533650"/>
                <a:gd name="connsiteY35" fmla="*/ 267409 h 2181225"/>
                <a:gd name="connsiteX36" fmla="*/ 1410653 w 2533650"/>
                <a:gd name="connsiteY36" fmla="*/ 302652 h 2181225"/>
                <a:gd name="connsiteX37" fmla="*/ 1608773 w 2533650"/>
                <a:gd name="connsiteY37" fmla="*/ 343609 h 2181225"/>
                <a:gd name="connsiteX38" fmla="*/ 1695450 w 2533650"/>
                <a:gd name="connsiteY38" fmla="*/ 332179 h 2181225"/>
                <a:gd name="connsiteX39" fmla="*/ 1964055 w 2533650"/>
                <a:gd name="connsiteY39" fmla="*/ 148347 h 2181225"/>
                <a:gd name="connsiteX40" fmla="*/ 1973580 w 2533650"/>
                <a:gd name="connsiteY40" fmla="*/ 155967 h 2181225"/>
                <a:gd name="connsiteX41" fmla="*/ 1902143 w 2533650"/>
                <a:gd name="connsiteY41" fmla="*/ 302652 h 2181225"/>
                <a:gd name="connsiteX42" fmla="*/ 1844993 w 2533650"/>
                <a:gd name="connsiteY42" fmla="*/ 417904 h 2181225"/>
                <a:gd name="connsiteX43" fmla="*/ 1880235 w 2533650"/>
                <a:gd name="connsiteY43" fmla="*/ 499819 h 2181225"/>
                <a:gd name="connsiteX44" fmla="*/ 2072640 w 2533650"/>
                <a:gd name="connsiteY44" fmla="*/ 549349 h 2181225"/>
                <a:gd name="connsiteX45" fmla="*/ 2306003 w 2533650"/>
                <a:gd name="connsiteY45" fmla="*/ 612214 h 2181225"/>
                <a:gd name="connsiteX46" fmla="*/ 1967865 w 2533650"/>
                <a:gd name="connsiteY46" fmla="*/ 596974 h 2181225"/>
                <a:gd name="connsiteX47" fmla="*/ 2049780 w 2533650"/>
                <a:gd name="connsiteY47" fmla="*/ 756042 h 2181225"/>
                <a:gd name="connsiteX48" fmla="*/ 2077403 w 2533650"/>
                <a:gd name="connsiteY48" fmla="*/ 837004 h 2181225"/>
                <a:gd name="connsiteX49" fmla="*/ 2136458 w 2533650"/>
                <a:gd name="connsiteY49" fmla="*/ 882724 h 2181225"/>
                <a:gd name="connsiteX50" fmla="*/ 2538413 w 2533650"/>
                <a:gd name="connsiteY50" fmla="*/ 903679 h 2181225"/>
                <a:gd name="connsiteX51" fmla="*/ 2512695 w 2533650"/>
                <a:gd name="connsiteY51" fmla="*/ 927492 h 2181225"/>
                <a:gd name="connsiteX52" fmla="*/ 2166938 w 2533650"/>
                <a:gd name="connsiteY52" fmla="*/ 1095132 h 2181225"/>
                <a:gd name="connsiteX53" fmla="*/ 2065973 w 2533650"/>
                <a:gd name="connsiteY53" fmla="*/ 1256104 h 2181225"/>
                <a:gd name="connsiteX54" fmla="*/ 2090738 w 2533650"/>
                <a:gd name="connsiteY54" fmla="*/ 1275154 h 2181225"/>
                <a:gd name="connsiteX55" fmla="*/ 2317433 w 2533650"/>
                <a:gd name="connsiteY55" fmla="*/ 1340877 h 2181225"/>
                <a:gd name="connsiteX56" fmla="*/ 2116455 w 2533650"/>
                <a:gd name="connsiteY56" fmla="*/ 1323732 h 2181225"/>
                <a:gd name="connsiteX57" fmla="*/ 2008823 w 2533650"/>
                <a:gd name="connsiteY57" fmla="*/ 1375167 h 2181225"/>
                <a:gd name="connsiteX58" fmla="*/ 1885950 w 2533650"/>
                <a:gd name="connsiteY58" fmla="*/ 1530424 h 2181225"/>
                <a:gd name="connsiteX59" fmla="*/ 1871663 w 2533650"/>
                <a:gd name="connsiteY59" fmla="*/ 1594242 h 2181225"/>
                <a:gd name="connsiteX60" fmla="*/ 1920240 w 2533650"/>
                <a:gd name="connsiteY60" fmla="*/ 1784742 h 2181225"/>
                <a:gd name="connsiteX61" fmla="*/ 1801178 w 2533650"/>
                <a:gd name="connsiteY61" fmla="*/ 1664727 h 2181225"/>
                <a:gd name="connsiteX62" fmla="*/ 1725930 w 2533650"/>
                <a:gd name="connsiteY62" fmla="*/ 1653297 h 2181225"/>
                <a:gd name="connsiteX63" fmla="*/ 1344930 w 2533650"/>
                <a:gd name="connsiteY63" fmla="*/ 1749499 h 2181225"/>
                <a:gd name="connsiteX64" fmla="*/ 1277303 w 2533650"/>
                <a:gd name="connsiteY64" fmla="*/ 1798077 h 2181225"/>
                <a:gd name="connsiteX65" fmla="*/ 1148715 w 2533650"/>
                <a:gd name="connsiteY65" fmla="*/ 2186697 h 218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33650" h="2181225">
                  <a:moveTo>
                    <a:pt x="1148715" y="2186697"/>
                  </a:moveTo>
                  <a:cubicBezTo>
                    <a:pt x="1104900" y="2026677"/>
                    <a:pt x="1062038" y="1875229"/>
                    <a:pt x="1021080" y="1722829"/>
                  </a:cubicBezTo>
                  <a:cubicBezTo>
                    <a:pt x="1014413" y="1696159"/>
                    <a:pt x="1003935" y="1678062"/>
                    <a:pt x="977265" y="1667584"/>
                  </a:cubicBezTo>
                  <a:cubicBezTo>
                    <a:pt x="952500" y="1658059"/>
                    <a:pt x="929640" y="1641867"/>
                    <a:pt x="908685" y="1625674"/>
                  </a:cubicBezTo>
                  <a:cubicBezTo>
                    <a:pt x="882015" y="1604719"/>
                    <a:pt x="856298" y="1591384"/>
                    <a:pt x="823913" y="1625674"/>
                  </a:cubicBezTo>
                  <a:cubicBezTo>
                    <a:pt x="848678" y="1588527"/>
                    <a:pt x="830580" y="1568524"/>
                    <a:pt x="806768" y="1547569"/>
                  </a:cubicBezTo>
                  <a:cubicBezTo>
                    <a:pt x="741045" y="1489467"/>
                    <a:pt x="686753" y="1421839"/>
                    <a:pt x="647700" y="1342782"/>
                  </a:cubicBezTo>
                  <a:cubicBezTo>
                    <a:pt x="636270" y="1318969"/>
                    <a:pt x="619125" y="1316112"/>
                    <a:pt x="597218" y="1323732"/>
                  </a:cubicBezTo>
                  <a:cubicBezTo>
                    <a:pt x="536258" y="1345639"/>
                    <a:pt x="463868" y="1348497"/>
                    <a:pt x="431483" y="1426602"/>
                  </a:cubicBezTo>
                  <a:cubicBezTo>
                    <a:pt x="419100" y="1404694"/>
                    <a:pt x="439103" y="1394217"/>
                    <a:pt x="430530" y="1375167"/>
                  </a:cubicBezTo>
                  <a:cubicBezTo>
                    <a:pt x="288608" y="1417077"/>
                    <a:pt x="145733" y="1458987"/>
                    <a:pt x="2858" y="1500897"/>
                  </a:cubicBezTo>
                  <a:cubicBezTo>
                    <a:pt x="1905" y="1498992"/>
                    <a:pt x="953" y="1496134"/>
                    <a:pt x="0" y="1494229"/>
                  </a:cubicBezTo>
                  <a:cubicBezTo>
                    <a:pt x="95250" y="1439937"/>
                    <a:pt x="189548" y="1385644"/>
                    <a:pt x="284798" y="1331352"/>
                  </a:cubicBezTo>
                  <a:cubicBezTo>
                    <a:pt x="372428" y="1280869"/>
                    <a:pt x="460058" y="1230387"/>
                    <a:pt x="548640" y="1180857"/>
                  </a:cubicBezTo>
                  <a:cubicBezTo>
                    <a:pt x="571500" y="1167522"/>
                    <a:pt x="587693" y="1148472"/>
                    <a:pt x="581025" y="1123707"/>
                  </a:cubicBezTo>
                  <a:cubicBezTo>
                    <a:pt x="568643" y="1077987"/>
                    <a:pt x="573405" y="1032267"/>
                    <a:pt x="574358" y="986547"/>
                  </a:cubicBezTo>
                  <a:cubicBezTo>
                    <a:pt x="575310" y="941779"/>
                    <a:pt x="577215" y="900822"/>
                    <a:pt x="512445" y="911299"/>
                  </a:cubicBezTo>
                  <a:cubicBezTo>
                    <a:pt x="515303" y="902727"/>
                    <a:pt x="515303" y="899869"/>
                    <a:pt x="516255" y="899869"/>
                  </a:cubicBezTo>
                  <a:cubicBezTo>
                    <a:pt x="589598" y="904632"/>
                    <a:pt x="597218" y="847482"/>
                    <a:pt x="610553" y="796999"/>
                  </a:cubicBezTo>
                  <a:cubicBezTo>
                    <a:pt x="621030" y="759852"/>
                    <a:pt x="635318" y="724609"/>
                    <a:pt x="655320" y="692224"/>
                  </a:cubicBezTo>
                  <a:cubicBezTo>
                    <a:pt x="674370" y="662697"/>
                    <a:pt x="666750" y="640789"/>
                    <a:pt x="646748" y="616024"/>
                  </a:cubicBezTo>
                  <a:cubicBezTo>
                    <a:pt x="576263" y="527442"/>
                    <a:pt x="506730" y="437907"/>
                    <a:pt x="434340" y="344562"/>
                  </a:cubicBezTo>
                  <a:cubicBezTo>
                    <a:pt x="456248" y="336942"/>
                    <a:pt x="470535" y="348372"/>
                    <a:pt x="484823" y="353134"/>
                  </a:cubicBezTo>
                  <a:cubicBezTo>
                    <a:pt x="578168" y="383614"/>
                    <a:pt x="671513" y="414094"/>
                    <a:pt x="763905" y="445527"/>
                  </a:cubicBezTo>
                  <a:cubicBezTo>
                    <a:pt x="779145" y="450289"/>
                    <a:pt x="796290" y="464577"/>
                    <a:pt x="804863" y="435049"/>
                  </a:cubicBezTo>
                  <a:cubicBezTo>
                    <a:pt x="808673" y="421714"/>
                    <a:pt x="820103" y="430287"/>
                    <a:pt x="828675" y="433144"/>
                  </a:cubicBezTo>
                  <a:cubicBezTo>
                    <a:pt x="843915" y="437907"/>
                    <a:pt x="854393" y="460767"/>
                    <a:pt x="874395" y="443622"/>
                  </a:cubicBezTo>
                  <a:cubicBezTo>
                    <a:pt x="902018" y="420762"/>
                    <a:pt x="939165" y="408379"/>
                    <a:pt x="962025" y="379804"/>
                  </a:cubicBezTo>
                  <a:cubicBezTo>
                    <a:pt x="971550" y="367422"/>
                    <a:pt x="957263" y="353134"/>
                    <a:pt x="951548" y="340752"/>
                  </a:cubicBezTo>
                  <a:cubicBezTo>
                    <a:pt x="895350" y="227404"/>
                    <a:pt x="841058" y="115009"/>
                    <a:pt x="785813" y="709"/>
                  </a:cubicBezTo>
                  <a:cubicBezTo>
                    <a:pt x="802958" y="-3101"/>
                    <a:pt x="810578" y="9282"/>
                    <a:pt x="817245" y="17854"/>
                  </a:cubicBezTo>
                  <a:cubicBezTo>
                    <a:pt x="894398" y="111199"/>
                    <a:pt x="972503" y="204544"/>
                    <a:pt x="1047750" y="300747"/>
                  </a:cubicBezTo>
                  <a:cubicBezTo>
                    <a:pt x="1067753" y="326464"/>
                    <a:pt x="1085850" y="328369"/>
                    <a:pt x="1116330" y="326464"/>
                  </a:cubicBezTo>
                  <a:cubicBezTo>
                    <a:pt x="1212533" y="318844"/>
                    <a:pt x="1278255" y="281697"/>
                    <a:pt x="1284923" y="175017"/>
                  </a:cubicBezTo>
                  <a:cubicBezTo>
                    <a:pt x="1284923" y="168349"/>
                    <a:pt x="1289685" y="161682"/>
                    <a:pt x="1294448" y="149299"/>
                  </a:cubicBezTo>
                  <a:cubicBezTo>
                    <a:pt x="1316355" y="192162"/>
                    <a:pt x="1337310" y="229309"/>
                    <a:pt x="1355408" y="267409"/>
                  </a:cubicBezTo>
                  <a:cubicBezTo>
                    <a:pt x="1366838" y="292174"/>
                    <a:pt x="1382078" y="303604"/>
                    <a:pt x="1410653" y="302652"/>
                  </a:cubicBezTo>
                  <a:cubicBezTo>
                    <a:pt x="1479233" y="301699"/>
                    <a:pt x="1545908" y="318844"/>
                    <a:pt x="1608773" y="343609"/>
                  </a:cubicBezTo>
                  <a:cubicBezTo>
                    <a:pt x="1642110" y="356944"/>
                    <a:pt x="1665923" y="353134"/>
                    <a:pt x="1695450" y="332179"/>
                  </a:cubicBezTo>
                  <a:cubicBezTo>
                    <a:pt x="1784033" y="269314"/>
                    <a:pt x="1874520" y="209307"/>
                    <a:pt x="1964055" y="148347"/>
                  </a:cubicBezTo>
                  <a:cubicBezTo>
                    <a:pt x="1966913" y="151204"/>
                    <a:pt x="1970723" y="153109"/>
                    <a:pt x="1973580" y="155967"/>
                  </a:cubicBezTo>
                  <a:cubicBezTo>
                    <a:pt x="1949768" y="204544"/>
                    <a:pt x="1925955" y="253122"/>
                    <a:pt x="1902143" y="302652"/>
                  </a:cubicBezTo>
                  <a:cubicBezTo>
                    <a:pt x="1883093" y="340752"/>
                    <a:pt x="1864043" y="379804"/>
                    <a:pt x="1844993" y="417904"/>
                  </a:cubicBezTo>
                  <a:cubicBezTo>
                    <a:pt x="1822133" y="464577"/>
                    <a:pt x="1828800" y="484579"/>
                    <a:pt x="1880235" y="499819"/>
                  </a:cubicBezTo>
                  <a:cubicBezTo>
                    <a:pt x="1944053" y="518869"/>
                    <a:pt x="2008823" y="533157"/>
                    <a:pt x="2072640" y="549349"/>
                  </a:cubicBezTo>
                  <a:cubicBezTo>
                    <a:pt x="2150745" y="569352"/>
                    <a:pt x="2227898" y="588402"/>
                    <a:pt x="2306003" y="612214"/>
                  </a:cubicBezTo>
                  <a:cubicBezTo>
                    <a:pt x="2194560" y="615072"/>
                    <a:pt x="2084070" y="594117"/>
                    <a:pt x="1967865" y="596974"/>
                  </a:cubicBezTo>
                  <a:cubicBezTo>
                    <a:pt x="1994535" y="654124"/>
                    <a:pt x="2032635" y="699844"/>
                    <a:pt x="2049780" y="756042"/>
                  </a:cubicBezTo>
                  <a:cubicBezTo>
                    <a:pt x="2058353" y="782712"/>
                    <a:pt x="2072640" y="809382"/>
                    <a:pt x="2077403" y="837004"/>
                  </a:cubicBezTo>
                  <a:cubicBezTo>
                    <a:pt x="2084070" y="873199"/>
                    <a:pt x="2103120" y="881772"/>
                    <a:pt x="2136458" y="882724"/>
                  </a:cubicBezTo>
                  <a:cubicBezTo>
                    <a:pt x="2270760" y="888439"/>
                    <a:pt x="2404110" y="897012"/>
                    <a:pt x="2538413" y="903679"/>
                  </a:cubicBezTo>
                  <a:cubicBezTo>
                    <a:pt x="2538413" y="922729"/>
                    <a:pt x="2522220" y="922729"/>
                    <a:pt x="2512695" y="927492"/>
                  </a:cubicBezTo>
                  <a:cubicBezTo>
                    <a:pt x="2397443" y="984642"/>
                    <a:pt x="2284095" y="1043697"/>
                    <a:pt x="2166938" y="1095132"/>
                  </a:cubicBezTo>
                  <a:cubicBezTo>
                    <a:pt x="2092643" y="1127517"/>
                    <a:pt x="2084070" y="1193239"/>
                    <a:pt x="2065973" y="1256104"/>
                  </a:cubicBezTo>
                  <a:cubicBezTo>
                    <a:pt x="2060258" y="1277059"/>
                    <a:pt x="2080260" y="1272297"/>
                    <a:pt x="2090738" y="1275154"/>
                  </a:cubicBezTo>
                  <a:cubicBezTo>
                    <a:pt x="2166938" y="1295157"/>
                    <a:pt x="2242185" y="1314207"/>
                    <a:pt x="2317433" y="1340877"/>
                  </a:cubicBezTo>
                  <a:cubicBezTo>
                    <a:pt x="2250758" y="1335162"/>
                    <a:pt x="2183130" y="1333257"/>
                    <a:pt x="2116455" y="1323732"/>
                  </a:cubicBezTo>
                  <a:cubicBezTo>
                    <a:pt x="2047875" y="1314207"/>
                    <a:pt x="2044065" y="1313254"/>
                    <a:pt x="2008823" y="1375167"/>
                  </a:cubicBezTo>
                  <a:cubicBezTo>
                    <a:pt x="1976438" y="1433269"/>
                    <a:pt x="1938338" y="1487562"/>
                    <a:pt x="1885950" y="1530424"/>
                  </a:cubicBezTo>
                  <a:cubicBezTo>
                    <a:pt x="1862138" y="1549474"/>
                    <a:pt x="1865948" y="1571382"/>
                    <a:pt x="1871663" y="1594242"/>
                  </a:cubicBezTo>
                  <a:cubicBezTo>
                    <a:pt x="1886903" y="1655202"/>
                    <a:pt x="1902143" y="1716162"/>
                    <a:pt x="1920240" y="1784742"/>
                  </a:cubicBezTo>
                  <a:cubicBezTo>
                    <a:pt x="1866900" y="1750452"/>
                    <a:pt x="1837373" y="1704732"/>
                    <a:pt x="1801178" y="1664727"/>
                  </a:cubicBezTo>
                  <a:cubicBezTo>
                    <a:pt x="1777365" y="1638057"/>
                    <a:pt x="1760220" y="1633294"/>
                    <a:pt x="1725930" y="1653297"/>
                  </a:cubicBezTo>
                  <a:cubicBezTo>
                    <a:pt x="1608773" y="1720924"/>
                    <a:pt x="1482090" y="1757119"/>
                    <a:pt x="1344930" y="1749499"/>
                  </a:cubicBezTo>
                  <a:cubicBezTo>
                    <a:pt x="1305878" y="1747594"/>
                    <a:pt x="1288733" y="1761882"/>
                    <a:pt x="1277303" y="1798077"/>
                  </a:cubicBezTo>
                  <a:cubicBezTo>
                    <a:pt x="1234440" y="1924759"/>
                    <a:pt x="1192530" y="2051442"/>
                    <a:pt x="1148715" y="2186697"/>
                  </a:cubicBezTo>
                  <a:close/>
                </a:path>
              </a:pathLst>
            </a:custGeom>
            <a:solidFill>
              <a:srgbClr val="C3C3C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1FA77B0E-B8F5-4FA6-AD24-66BA3B3CADB9}"/>
                </a:ext>
              </a:extLst>
            </p:cNvPr>
            <p:cNvSpPr/>
            <p:nvPr/>
          </p:nvSpPr>
          <p:spPr>
            <a:xfrm>
              <a:off x="7501690" y="1381337"/>
              <a:ext cx="251857" cy="236116"/>
            </a:xfrm>
            <a:custGeom>
              <a:avLst/>
              <a:gdLst>
                <a:gd name="connsiteX0" fmla="*/ 631640 w 762000"/>
                <a:gd name="connsiteY0" fmla="*/ 226469 h 714375"/>
                <a:gd name="connsiteX1" fmla="*/ 639260 w 762000"/>
                <a:gd name="connsiteY1" fmla="*/ 236947 h 714375"/>
                <a:gd name="connsiteX2" fmla="*/ 659262 w 762000"/>
                <a:gd name="connsiteY2" fmla="*/ 273142 h 714375"/>
                <a:gd name="connsiteX3" fmla="*/ 698315 w 762000"/>
                <a:gd name="connsiteY3" fmla="*/ 302669 h 714375"/>
                <a:gd name="connsiteX4" fmla="*/ 724985 w 762000"/>
                <a:gd name="connsiteY4" fmla="*/ 316004 h 714375"/>
                <a:gd name="connsiteX5" fmla="*/ 707840 w 762000"/>
                <a:gd name="connsiteY5" fmla="*/ 341722 h 714375"/>
                <a:gd name="connsiteX6" fmla="*/ 686885 w 762000"/>
                <a:gd name="connsiteY6" fmla="*/ 445544 h 714375"/>
                <a:gd name="connsiteX7" fmla="*/ 765942 w 762000"/>
                <a:gd name="connsiteY7" fmla="*/ 488407 h 714375"/>
                <a:gd name="connsiteX8" fmla="*/ 685932 w 762000"/>
                <a:gd name="connsiteY8" fmla="*/ 510314 h 714375"/>
                <a:gd name="connsiteX9" fmla="*/ 619257 w 762000"/>
                <a:gd name="connsiteY9" fmla="*/ 552224 h 714375"/>
                <a:gd name="connsiteX10" fmla="*/ 557345 w 762000"/>
                <a:gd name="connsiteY10" fmla="*/ 617947 h 714375"/>
                <a:gd name="connsiteX11" fmla="*/ 516387 w 762000"/>
                <a:gd name="connsiteY11" fmla="*/ 670334 h 714375"/>
                <a:gd name="connsiteX12" fmla="*/ 524960 w 762000"/>
                <a:gd name="connsiteY12" fmla="*/ 688432 h 714375"/>
                <a:gd name="connsiteX13" fmla="*/ 478287 w 762000"/>
                <a:gd name="connsiteY13" fmla="*/ 702719 h 714375"/>
                <a:gd name="connsiteX14" fmla="*/ 381132 w 762000"/>
                <a:gd name="connsiteY14" fmla="*/ 684622 h 714375"/>
                <a:gd name="connsiteX15" fmla="*/ 234447 w 762000"/>
                <a:gd name="connsiteY15" fmla="*/ 660809 h 714375"/>
                <a:gd name="connsiteX16" fmla="*/ 165867 w 762000"/>
                <a:gd name="connsiteY16" fmla="*/ 628424 h 714375"/>
                <a:gd name="connsiteX17" fmla="*/ 156342 w 762000"/>
                <a:gd name="connsiteY17" fmla="*/ 617947 h 714375"/>
                <a:gd name="connsiteX18" fmla="*/ 153485 w 762000"/>
                <a:gd name="connsiteY18" fmla="*/ 604612 h 714375"/>
                <a:gd name="connsiteX19" fmla="*/ 86810 w 762000"/>
                <a:gd name="connsiteY19" fmla="*/ 533174 h 714375"/>
                <a:gd name="connsiteX20" fmla="*/ 57282 w 762000"/>
                <a:gd name="connsiteY20" fmla="*/ 496979 h 714375"/>
                <a:gd name="connsiteX21" fmla="*/ 2990 w 762000"/>
                <a:gd name="connsiteY21" fmla="*/ 352199 h 714375"/>
                <a:gd name="connsiteX22" fmla="*/ 10610 w 762000"/>
                <a:gd name="connsiteY22" fmla="*/ 327434 h 714375"/>
                <a:gd name="connsiteX23" fmla="*/ 89667 w 762000"/>
                <a:gd name="connsiteY23" fmla="*/ 182654 h 714375"/>
                <a:gd name="connsiteX24" fmla="*/ 85857 w 762000"/>
                <a:gd name="connsiteY24" fmla="*/ 136934 h 714375"/>
                <a:gd name="connsiteX25" fmla="*/ 120147 w 762000"/>
                <a:gd name="connsiteY25" fmla="*/ 103597 h 714375"/>
                <a:gd name="connsiteX26" fmla="*/ 235400 w 762000"/>
                <a:gd name="connsiteY26" fmla="*/ 58829 h 714375"/>
                <a:gd name="connsiteX27" fmla="*/ 271595 w 762000"/>
                <a:gd name="connsiteY27" fmla="*/ 52162 h 714375"/>
                <a:gd name="connsiteX28" fmla="*/ 314457 w 762000"/>
                <a:gd name="connsiteY28" fmla="*/ 56924 h 714375"/>
                <a:gd name="connsiteX29" fmla="*/ 344937 w 762000"/>
                <a:gd name="connsiteY29" fmla="*/ 35017 h 714375"/>
                <a:gd name="connsiteX30" fmla="*/ 438282 w 762000"/>
                <a:gd name="connsiteY30" fmla="*/ 47399 h 714375"/>
                <a:gd name="connsiteX31" fmla="*/ 549725 w 762000"/>
                <a:gd name="connsiteY31" fmla="*/ 92167 h 714375"/>
                <a:gd name="connsiteX32" fmla="*/ 586872 w 762000"/>
                <a:gd name="connsiteY32" fmla="*/ 126457 h 714375"/>
                <a:gd name="connsiteX33" fmla="*/ 624972 w 762000"/>
                <a:gd name="connsiteY33" fmla="*/ 173129 h 714375"/>
                <a:gd name="connsiteX34" fmla="*/ 631640 w 762000"/>
                <a:gd name="connsiteY34" fmla="*/ 226469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62000" h="714375">
                  <a:moveTo>
                    <a:pt x="631640" y="226469"/>
                  </a:moveTo>
                  <a:cubicBezTo>
                    <a:pt x="634497" y="230279"/>
                    <a:pt x="636402" y="233137"/>
                    <a:pt x="639260" y="236947"/>
                  </a:cubicBezTo>
                  <a:cubicBezTo>
                    <a:pt x="650690" y="246472"/>
                    <a:pt x="656405" y="259807"/>
                    <a:pt x="659262" y="273142"/>
                  </a:cubicBezTo>
                  <a:cubicBezTo>
                    <a:pt x="664025" y="295049"/>
                    <a:pt x="674502" y="305527"/>
                    <a:pt x="698315" y="302669"/>
                  </a:cubicBezTo>
                  <a:cubicBezTo>
                    <a:pt x="708792" y="300764"/>
                    <a:pt x="722127" y="302669"/>
                    <a:pt x="724985" y="316004"/>
                  </a:cubicBezTo>
                  <a:cubicBezTo>
                    <a:pt x="728795" y="329339"/>
                    <a:pt x="716412" y="335054"/>
                    <a:pt x="707840" y="341722"/>
                  </a:cubicBezTo>
                  <a:cubicBezTo>
                    <a:pt x="670692" y="370297"/>
                    <a:pt x="672597" y="406492"/>
                    <a:pt x="686885" y="445544"/>
                  </a:cubicBezTo>
                  <a:cubicBezTo>
                    <a:pt x="710697" y="464594"/>
                    <a:pt x="746892" y="460784"/>
                    <a:pt x="765942" y="488407"/>
                  </a:cubicBezTo>
                  <a:cubicBezTo>
                    <a:pt x="745940" y="519839"/>
                    <a:pt x="711650" y="499837"/>
                    <a:pt x="685932" y="510314"/>
                  </a:cubicBezTo>
                  <a:cubicBezTo>
                    <a:pt x="656405" y="512219"/>
                    <a:pt x="631640" y="522697"/>
                    <a:pt x="619257" y="552224"/>
                  </a:cubicBezTo>
                  <a:cubicBezTo>
                    <a:pt x="609732" y="584609"/>
                    <a:pt x="590682" y="608422"/>
                    <a:pt x="557345" y="617947"/>
                  </a:cubicBezTo>
                  <a:cubicBezTo>
                    <a:pt x="540200" y="633187"/>
                    <a:pt x="498290" y="627472"/>
                    <a:pt x="516387" y="670334"/>
                  </a:cubicBezTo>
                  <a:cubicBezTo>
                    <a:pt x="519245" y="676049"/>
                    <a:pt x="522102" y="682717"/>
                    <a:pt x="524960" y="688432"/>
                  </a:cubicBezTo>
                  <a:cubicBezTo>
                    <a:pt x="525912" y="725579"/>
                    <a:pt x="521150" y="726532"/>
                    <a:pt x="478287" y="702719"/>
                  </a:cubicBezTo>
                  <a:cubicBezTo>
                    <a:pt x="448760" y="677954"/>
                    <a:pt x="417327" y="677002"/>
                    <a:pt x="381132" y="684622"/>
                  </a:cubicBezTo>
                  <a:cubicBezTo>
                    <a:pt x="330650" y="695099"/>
                    <a:pt x="282072" y="677002"/>
                    <a:pt x="234447" y="660809"/>
                  </a:cubicBezTo>
                  <a:cubicBezTo>
                    <a:pt x="210635" y="653189"/>
                    <a:pt x="188727" y="639854"/>
                    <a:pt x="165867" y="628424"/>
                  </a:cubicBezTo>
                  <a:cubicBezTo>
                    <a:pt x="162057" y="625567"/>
                    <a:pt x="158247" y="621757"/>
                    <a:pt x="156342" y="617947"/>
                  </a:cubicBezTo>
                  <a:cubicBezTo>
                    <a:pt x="155390" y="613184"/>
                    <a:pt x="154437" y="604612"/>
                    <a:pt x="153485" y="604612"/>
                  </a:cubicBezTo>
                  <a:cubicBezTo>
                    <a:pt x="107765" y="602707"/>
                    <a:pt x="111575" y="554129"/>
                    <a:pt x="86810" y="533174"/>
                  </a:cubicBezTo>
                  <a:cubicBezTo>
                    <a:pt x="70617" y="526507"/>
                    <a:pt x="63950" y="511267"/>
                    <a:pt x="57282" y="496979"/>
                  </a:cubicBezTo>
                  <a:cubicBezTo>
                    <a:pt x="29660" y="452212"/>
                    <a:pt x="41090" y="393157"/>
                    <a:pt x="2990" y="352199"/>
                  </a:cubicBezTo>
                  <a:cubicBezTo>
                    <a:pt x="-4630" y="343627"/>
                    <a:pt x="3942" y="334102"/>
                    <a:pt x="10610" y="327434"/>
                  </a:cubicBezTo>
                  <a:cubicBezTo>
                    <a:pt x="52520" y="287429"/>
                    <a:pt x="56330" y="227422"/>
                    <a:pt x="89667" y="182654"/>
                  </a:cubicBezTo>
                  <a:cubicBezTo>
                    <a:pt x="100145" y="168367"/>
                    <a:pt x="88715" y="152174"/>
                    <a:pt x="85857" y="136934"/>
                  </a:cubicBezTo>
                  <a:cubicBezTo>
                    <a:pt x="79190" y="103597"/>
                    <a:pt x="87762" y="95024"/>
                    <a:pt x="120147" y="103597"/>
                  </a:cubicBezTo>
                  <a:cubicBezTo>
                    <a:pt x="176345" y="117884"/>
                    <a:pt x="198252" y="110264"/>
                    <a:pt x="235400" y="58829"/>
                  </a:cubicBezTo>
                  <a:cubicBezTo>
                    <a:pt x="246830" y="43589"/>
                    <a:pt x="254450" y="26444"/>
                    <a:pt x="271595" y="52162"/>
                  </a:cubicBezTo>
                  <a:cubicBezTo>
                    <a:pt x="283025" y="68354"/>
                    <a:pt x="299217" y="63592"/>
                    <a:pt x="314457" y="56924"/>
                  </a:cubicBezTo>
                  <a:cubicBezTo>
                    <a:pt x="325887" y="52162"/>
                    <a:pt x="335412" y="42637"/>
                    <a:pt x="344937" y="35017"/>
                  </a:cubicBezTo>
                  <a:cubicBezTo>
                    <a:pt x="402087" y="-13561"/>
                    <a:pt x="402087" y="-13561"/>
                    <a:pt x="438282" y="47399"/>
                  </a:cubicBezTo>
                  <a:cubicBezTo>
                    <a:pt x="459237" y="82642"/>
                    <a:pt x="503052" y="100739"/>
                    <a:pt x="549725" y="92167"/>
                  </a:cubicBezTo>
                  <a:cubicBezTo>
                    <a:pt x="580205" y="86452"/>
                    <a:pt x="602112" y="83594"/>
                    <a:pt x="586872" y="126457"/>
                  </a:cubicBezTo>
                  <a:cubicBezTo>
                    <a:pt x="575442" y="157889"/>
                    <a:pt x="613542" y="155984"/>
                    <a:pt x="624972" y="173129"/>
                  </a:cubicBezTo>
                  <a:cubicBezTo>
                    <a:pt x="632592" y="189322"/>
                    <a:pt x="624020" y="209324"/>
                    <a:pt x="631640" y="226469"/>
                  </a:cubicBezTo>
                  <a:close/>
                </a:path>
              </a:pathLst>
            </a:custGeom>
            <a:solidFill>
              <a:srgbClr val="2321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A6790E03-E9F3-462B-A8B0-3F46B65DBE5F}"/>
                </a:ext>
              </a:extLst>
            </p:cNvPr>
            <p:cNvSpPr/>
            <p:nvPr/>
          </p:nvSpPr>
          <p:spPr>
            <a:xfrm>
              <a:off x="7535252" y="1502913"/>
              <a:ext cx="245561" cy="173152"/>
            </a:xfrm>
            <a:custGeom>
              <a:avLst/>
              <a:gdLst>
                <a:gd name="connsiteX0" fmla="*/ 129093 w 742950"/>
                <a:gd name="connsiteY0" fmla="*/ 284407 h 523875"/>
                <a:gd name="connsiteX1" fmla="*/ 370075 w 742950"/>
                <a:gd name="connsiteY1" fmla="*/ 287264 h 523875"/>
                <a:gd name="connsiteX2" fmla="*/ 403413 w 742950"/>
                <a:gd name="connsiteY2" fmla="*/ 259642 h 523875"/>
                <a:gd name="connsiteX3" fmla="*/ 454848 w 742950"/>
                <a:gd name="connsiteY3" fmla="*/ 230114 h 523875"/>
                <a:gd name="connsiteX4" fmla="*/ 485328 w 742950"/>
                <a:gd name="connsiteY4" fmla="*/ 209159 h 523875"/>
                <a:gd name="connsiteX5" fmla="*/ 562480 w 742950"/>
                <a:gd name="connsiteY5" fmla="*/ 140579 h 523875"/>
                <a:gd name="connsiteX6" fmla="*/ 595818 w 742950"/>
                <a:gd name="connsiteY6" fmla="*/ 125339 h 523875"/>
                <a:gd name="connsiteX7" fmla="*/ 545335 w 742950"/>
                <a:gd name="connsiteY7" fmla="*/ 33899 h 523875"/>
                <a:gd name="connsiteX8" fmla="*/ 603438 w 742950"/>
                <a:gd name="connsiteY8" fmla="*/ 52949 h 523875"/>
                <a:gd name="connsiteX9" fmla="*/ 682495 w 742950"/>
                <a:gd name="connsiteY9" fmla="*/ 9134 h 523875"/>
                <a:gd name="connsiteX10" fmla="*/ 739645 w 742950"/>
                <a:gd name="connsiteY10" fmla="*/ 32947 h 523875"/>
                <a:gd name="connsiteX11" fmla="*/ 718690 w 742950"/>
                <a:gd name="connsiteY11" fmla="*/ 223447 h 523875"/>
                <a:gd name="connsiteX12" fmla="*/ 199578 w 742950"/>
                <a:gd name="connsiteY12" fmla="*/ 527294 h 523875"/>
                <a:gd name="connsiteX13" fmla="*/ 13840 w 742950"/>
                <a:gd name="connsiteY13" fmla="*/ 445379 h 523875"/>
                <a:gd name="connsiteX14" fmla="*/ 21460 w 742950"/>
                <a:gd name="connsiteY14" fmla="*/ 395849 h 523875"/>
                <a:gd name="connsiteX15" fmla="*/ 135760 w 742950"/>
                <a:gd name="connsiteY15" fmla="*/ 328222 h 523875"/>
                <a:gd name="connsiteX16" fmla="*/ 129093 w 742950"/>
                <a:gd name="connsiteY16" fmla="*/ 284407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523875">
                  <a:moveTo>
                    <a:pt x="129093" y="284407"/>
                  </a:moveTo>
                  <a:cubicBezTo>
                    <a:pt x="209103" y="290122"/>
                    <a:pt x="289113" y="294884"/>
                    <a:pt x="370075" y="287264"/>
                  </a:cubicBezTo>
                  <a:cubicBezTo>
                    <a:pt x="389125" y="285359"/>
                    <a:pt x="397698" y="274882"/>
                    <a:pt x="403413" y="259642"/>
                  </a:cubicBezTo>
                  <a:cubicBezTo>
                    <a:pt x="411985" y="234877"/>
                    <a:pt x="424368" y="219637"/>
                    <a:pt x="454848" y="230114"/>
                  </a:cubicBezTo>
                  <a:cubicBezTo>
                    <a:pt x="470088" y="235829"/>
                    <a:pt x="481518" y="228209"/>
                    <a:pt x="485328" y="209159"/>
                  </a:cubicBezTo>
                  <a:cubicBezTo>
                    <a:pt x="495805" y="148199"/>
                    <a:pt x="504378" y="140579"/>
                    <a:pt x="562480" y="140579"/>
                  </a:cubicBezTo>
                  <a:cubicBezTo>
                    <a:pt x="573910" y="140579"/>
                    <a:pt x="586293" y="140579"/>
                    <a:pt x="595818" y="125339"/>
                  </a:cubicBezTo>
                  <a:cubicBezTo>
                    <a:pt x="540573" y="115814"/>
                    <a:pt x="539620" y="76762"/>
                    <a:pt x="545335" y="33899"/>
                  </a:cubicBezTo>
                  <a:cubicBezTo>
                    <a:pt x="554860" y="71047"/>
                    <a:pt x="573910" y="71999"/>
                    <a:pt x="603438" y="52949"/>
                  </a:cubicBezTo>
                  <a:cubicBezTo>
                    <a:pt x="628203" y="36757"/>
                    <a:pt x="655825" y="23422"/>
                    <a:pt x="682495" y="9134"/>
                  </a:cubicBezTo>
                  <a:cubicBezTo>
                    <a:pt x="711070" y="-7058"/>
                    <a:pt x="732025" y="-3248"/>
                    <a:pt x="739645" y="32947"/>
                  </a:cubicBezTo>
                  <a:cubicBezTo>
                    <a:pt x="753933" y="98669"/>
                    <a:pt x="743455" y="162487"/>
                    <a:pt x="718690" y="223447"/>
                  </a:cubicBezTo>
                  <a:cubicBezTo>
                    <a:pt x="632965" y="440617"/>
                    <a:pt x="419605" y="551107"/>
                    <a:pt x="199578" y="527294"/>
                  </a:cubicBezTo>
                  <a:cubicBezTo>
                    <a:pt x="131950" y="519674"/>
                    <a:pt x="63370" y="501577"/>
                    <a:pt x="13840" y="445379"/>
                  </a:cubicBezTo>
                  <a:cubicBezTo>
                    <a:pt x="-6162" y="423472"/>
                    <a:pt x="-5210" y="410137"/>
                    <a:pt x="21460" y="395849"/>
                  </a:cubicBezTo>
                  <a:cubicBezTo>
                    <a:pt x="60513" y="374894"/>
                    <a:pt x="93850" y="345367"/>
                    <a:pt x="135760" y="328222"/>
                  </a:cubicBezTo>
                  <a:cubicBezTo>
                    <a:pt x="181480" y="308219"/>
                    <a:pt x="117663" y="301552"/>
                    <a:pt x="129093" y="284407"/>
                  </a:cubicBezTo>
                  <a:close/>
                </a:path>
              </a:pathLst>
            </a:custGeom>
            <a:solidFill>
              <a:srgbClr val="DFD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BE68F885-703E-4D64-A32B-378670C3F17D}"/>
                </a:ext>
              </a:extLst>
            </p:cNvPr>
            <p:cNvSpPr/>
            <p:nvPr/>
          </p:nvSpPr>
          <p:spPr>
            <a:xfrm>
              <a:off x="7444756" y="1336209"/>
              <a:ext cx="317970" cy="258154"/>
            </a:xfrm>
            <a:custGeom>
              <a:avLst/>
              <a:gdLst>
                <a:gd name="connsiteX0" fmla="*/ 944865 w 962025"/>
                <a:gd name="connsiteY0" fmla="*/ 208701 h 781050"/>
                <a:gd name="connsiteX1" fmla="*/ 728647 w 962025"/>
                <a:gd name="connsiteY1" fmla="*/ 42966 h 781050"/>
                <a:gd name="connsiteX2" fmla="*/ 396225 w 962025"/>
                <a:gd name="connsiteY2" fmla="*/ 22011 h 781050"/>
                <a:gd name="connsiteX3" fmla="*/ 384795 w 962025"/>
                <a:gd name="connsiteY3" fmla="*/ 25821 h 781050"/>
                <a:gd name="connsiteX4" fmla="*/ 371460 w 962025"/>
                <a:gd name="connsiteY4" fmla="*/ 26774 h 781050"/>
                <a:gd name="connsiteX5" fmla="*/ 35227 w 962025"/>
                <a:gd name="connsiteY5" fmla="*/ 714479 h 781050"/>
                <a:gd name="connsiteX6" fmla="*/ 165720 w 962025"/>
                <a:gd name="connsiteY6" fmla="*/ 759246 h 781050"/>
                <a:gd name="connsiteX7" fmla="*/ 286687 w 962025"/>
                <a:gd name="connsiteY7" fmla="*/ 669711 h 781050"/>
                <a:gd name="connsiteX8" fmla="*/ 270495 w 962025"/>
                <a:gd name="connsiteY8" fmla="*/ 651614 h 781050"/>
                <a:gd name="connsiteX9" fmla="*/ 270495 w 962025"/>
                <a:gd name="connsiteY9" fmla="*/ 651614 h 781050"/>
                <a:gd name="connsiteX10" fmla="*/ 270495 w 962025"/>
                <a:gd name="connsiteY10" fmla="*/ 651614 h 781050"/>
                <a:gd name="connsiteX11" fmla="*/ 246682 w 962025"/>
                <a:gd name="connsiteY11" fmla="*/ 640184 h 781050"/>
                <a:gd name="connsiteX12" fmla="*/ 246682 w 962025"/>
                <a:gd name="connsiteY12" fmla="*/ 640184 h 781050"/>
                <a:gd name="connsiteX13" fmla="*/ 246682 w 962025"/>
                <a:gd name="connsiteY13" fmla="*/ 640184 h 781050"/>
                <a:gd name="connsiteX14" fmla="*/ 248587 w 962025"/>
                <a:gd name="connsiteY14" fmla="*/ 590654 h 781050"/>
                <a:gd name="connsiteX15" fmla="*/ 223822 w 962025"/>
                <a:gd name="connsiteY15" fmla="*/ 521121 h 781050"/>
                <a:gd name="connsiteX16" fmla="*/ 202867 w 962025"/>
                <a:gd name="connsiteY16" fmla="*/ 497309 h 781050"/>
                <a:gd name="connsiteX17" fmla="*/ 234300 w 962025"/>
                <a:gd name="connsiteY17" fmla="*/ 497309 h 781050"/>
                <a:gd name="connsiteX18" fmla="*/ 258112 w 962025"/>
                <a:gd name="connsiteY18" fmla="*/ 422061 h 781050"/>
                <a:gd name="connsiteX19" fmla="*/ 302880 w 962025"/>
                <a:gd name="connsiteY19" fmla="*/ 307761 h 781050"/>
                <a:gd name="connsiteX20" fmla="*/ 320977 w 962025"/>
                <a:gd name="connsiteY20" fmla="*/ 292521 h 781050"/>
                <a:gd name="connsiteX21" fmla="*/ 401940 w 962025"/>
                <a:gd name="connsiteY21" fmla="*/ 279186 h 781050"/>
                <a:gd name="connsiteX22" fmla="*/ 460995 w 962025"/>
                <a:gd name="connsiteY22" fmla="*/ 259184 h 781050"/>
                <a:gd name="connsiteX23" fmla="*/ 558150 w 962025"/>
                <a:gd name="connsiteY23" fmla="*/ 214416 h 781050"/>
                <a:gd name="connsiteX24" fmla="*/ 587677 w 962025"/>
                <a:gd name="connsiteY24" fmla="*/ 218226 h 781050"/>
                <a:gd name="connsiteX25" fmla="*/ 719122 w 962025"/>
                <a:gd name="connsiteY25" fmla="*/ 286806 h 781050"/>
                <a:gd name="connsiteX26" fmla="*/ 756270 w 962025"/>
                <a:gd name="connsiteY26" fmla="*/ 355386 h 781050"/>
                <a:gd name="connsiteX27" fmla="*/ 771510 w 962025"/>
                <a:gd name="connsiteY27" fmla="*/ 374436 h 781050"/>
                <a:gd name="connsiteX28" fmla="*/ 771510 w 962025"/>
                <a:gd name="connsiteY28" fmla="*/ 374436 h 781050"/>
                <a:gd name="connsiteX29" fmla="*/ 781035 w 962025"/>
                <a:gd name="connsiteY29" fmla="*/ 399201 h 781050"/>
                <a:gd name="connsiteX30" fmla="*/ 929625 w 962025"/>
                <a:gd name="connsiteY30" fmla="*/ 313476 h 781050"/>
                <a:gd name="connsiteX31" fmla="*/ 944865 w 962025"/>
                <a:gd name="connsiteY31" fmla="*/ 208701 h 781050"/>
                <a:gd name="connsiteX32" fmla="*/ 410512 w 962025"/>
                <a:gd name="connsiteY32" fmla="*/ 26774 h 781050"/>
                <a:gd name="connsiteX33" fmla="*/ 410512 w 962025"/>
                <a:gd name="connsiteY33" fmla="*/ 26774 h 781050"/>
                <a:gd name="connsiteX34" fmla="*/ 410512 w 962025"/>
                <a:gd name="connsiteY34" fmla="*/ 26774 h 781050"/>
                <a:gd name="connsiteX35" fmla="*/ 410512 w 962025"/>
                <a:gd name="connsiteY35" fmla="*/ 267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62025" h="781050">
                  <a:moveTo>
                    <a:pt x="944865" y="208701"/>
                  </a:moveTo>
                  <a:cubicBezTo>
                    <a:pt x="888668" y="132501"/>
                    <a:pt x="815325" y="77256"/>
                    <a:pt x="728647" y="42966"/>
                  </a:cubicBezTo>
                  <a:cubicBezTo>
                    <a:pt x="621015" y="1056"/>
                    <a:pt x="509572" y="-17994"/>
                    <a:pt x="396225" y="22011"/>
                  </a:cubicBezTo>
                  <a:cubicBezTo>
                    <a:pt x="392415" y="22011"/>
                    <a:pt x="388605" y="22964"/>
                    <a:pt x="384795" y="25821"/>
                  </a:cubicBezTo>
                  <a:cubicBezTo>
                    <a:pt x="380032" y="25821"/>
                    <a:pt x="376222" y="25821"/>
                    <a:pt x="371460" y="26774"/>
                  </a:cubicBezTo>
                  <a:cubicBezTo>
                    <a:pt x="80947" y="112499"/>
                    <a:pt x="-74310" y="425871"/>
                    <a:pt x="35227" y="714479"/>
                  </a:cubicBezTo>
                  <a:cubicBezTo>
                    <a:pt x="62850" y="786869"/>
                    <a:pt x="98092" y="799251"/>
                    <a:pt x="165720" y="759246"/>
                  </a:cubicBezTo>
                  <a:cubicBezTo>
                    <a:pt x="208582" y="733529"/>
                    <a:pt x="262875" y="721146"/>
                    <a:pt x="286687" y="669711"/>
                  </a:cubicBezTo>
                  <a:cubicBezTo>
                    <a:pt x="284782" y="660186"/>
                    <a:pt x="278115" y="655424"/>
                    <a:pt x="270495" y="651614"/>
                  </a:cubicBezTo>
                  <a:cubicBezTo>
                    <a:pt x="270495" y="651614"/>
                    <a:pt x="270495" y="651614"/>
                    <a:pt x="270495" y="651614"/>
                  </a:cubicBezTo>
                  <a:cubicBezTo>
                    <a:pt x="270495" y="651614"/>
                    <a:pt x="270495" y="651614"/>
                    <a:pt x="270495" y="651614"/>
                  </a:cubicBezTo>
                  <a:cubicBezTo>
                    <a:pt x="265732" y="641136"/>
                    <a:pt x="255255" y="643041"/>
                    <a:pt x="246682" y="640184"/>
                  </a:cubicBezTo>
                  <a:cubicBezTo>
                    <a:pt x="246682" y="640184"/>
                    <a:pt x="246682" y="640184"/>
                    <a:pt x="246682" y="640184"/>
                  </a:cubicBezTo>
                  <a:cubicBezTo>
                    <a:pt x="246682" y="640184"/>
                    <a:pt x="246682" y="640184"/>
                    <a:pt x="246682" y="640184"/>
                  </a:cubicBezTo>
                  <a:cubicBezTo>
                    <a:pt x="230490" y="623039"/>
                    <a:pt x="235252" y="608751"/>
                    <a:pt x="248587" y="590654"/>
                  </a:cubicBezTo>
                  <a:cubicBezTo>
                    <a:pt x="264780" y="570651"/>
                    <a:pt x="248587" y="527789"/>
                    <a:pt x="223822" y="521121"/>
                  </a:cubicBezTo>
                  <a:cubicBezTo>
                    <a:pt x="208582" y="517311"/>
                    <a:pt x="197152" y="513501"/>
                    <a:pt x="202867" y="497309"/>
                  </a:cubicBezTo>
                  <a:cubicBezTo>
                    <a:pt x="211440" y="474449"/>
                    <a:pt x="223822" y="503024"/>
                    <a:pt x="234300" y="497309"/>
                  </a:cubicBezTo>
                  <a:cubicBezTo>
                    <a:pt x="241920" y="471591"/>
                    <a:pt x="232395" y="436349"/>
                    <a:pt x="258112" y="422061"/>
                  </a:cubicBezTo>
                  <a:cubicBezTo>
                    <a:pt x="306690" y="394439"/>
                    <a:pt x="311452" y="355386"/>
                    <a:pt x="302880" y="307761"/>
                  </a:cubicBezTo>
                  <a:cubicBezTo>
                    <a:pt x="300022" y="290616"/>
                    <a:pt x="309547" y="283949"/>
                    <a:pt x="320977" y="292521"/>
                  </a:cubicBezTo>
                  <a:cubicBezTo>
                    <a:pt x="354315" y="318239"/>
                    <a:pt x="379080" y="299189"/>
                    <a:pt x="401940" y="279186"/>
                  </a:cubicBezTo>
                  <a:cubicBezTo>
                    <a:pt x="420037" y="263946"/>
                    <a:pt x="439087" y="261089"/>
                    <a:pt x="460995" y="259184"/>
                  </a:cubicBezTo>
                  <a:cubicBezTo>
                    <a:pt x="498142" y="256326"/>
                    <a:pt x="536243" y="254421"/>
                    <a:pt x="558150" y="214416"/>
                  </a:cubicBezTo>
                  <a:cubicBezTo>
                    <a:pt x="568627" y="194414"/>
                    <a:pt x="581010" y="200129"/>
                    <a:pt x="587677" y="218226"/>
                  </a:cubicBezTo>
                  <a:cubicBezTo>
                    <a:pt x="610537" y="277281"/>
                    <a:pt x="650543" y="303951"/>
                    <a:pt x="719122" y="286806"/>
                  </a:cubicBezTo>
                  <a:cubicBezTo>
                    <a:pt x="701977" y="329669"/>
                    <a:pt x="732457" y="340146"/>
                    <a:pt x="756270" y="355386"/>
                  </a:cubicBezTo>
                  <a:cubicBezTo>
                    <a:pt x="761032" y="362054"/>
                    <a:pt x="766747" y="368721"/>
                    <a:pt x="771510" y="374436"/>
                  </a:cubicBezTo>
                  <a:cubicBezTo>
                    <a:pt x="771510" y="374436"/>
                    <a:pt x="771510" y="374436"/>
                    <a:pt x="771510" y="374436"/>
                  </a:cubicBezTo>
                  <a:cubicBezTo>
                    <a:pt x="774368" y="383009"/>
                    <a:pt x="778177" y="391581"/>
                    <a:pt x="781035" y="399201"/>
                  </a:cubicBezTo>
                  <a:cubicBezTo>
                    <a:pt x="830565" y="370626"/>
                    <a:pt x="881047" y="344909"/>
                    <a:pt x="929625" y="313476"/>
                  </a:cubicBezTo>
                  <a:cubicBezTo>
                    <a:pt x="973440" y="287759"/>
                    <a:pt x="976297" y="252516"/>
                    <a:pt x="944865" y="208701"/>
                  </a:cubicBezTo>
                  <a:close/>
                  <a:moveTo>
                    <a:pt x="410512" y="26774"/>
                  </a:moveTo>
                  <a:cubicBezTo>
                    <a:pt x="410512" y="26774"/>
                    <a:pt x="410512" y="26774"/>
                    <a:pt x="410512" y="26774"/>
                  </a:cubicBezTo>
                  <a:cubicBezTo>
                    <a:pt x="410512" y="26774"/>
                    <a:pt x="410512" y="26774"/>
                    <a:pt x="410512" y="26774"/>
                  </a:cubicBezTo>
                  <a:cubicBezTo>
                    <a:pt x="410512" y="26774"/>
                    <a:pt x="410512" y="26774"/>
                    <a:pt x="410512" y="26774"/>
                  </a:cubicBezTo>
                  <a:close/>
                </a:path>
              </a:pathLst>
            </a:custGeom>
            <a:solidFill>
              <a:srgbClr val="7E8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xmlns="" id="{66E897FD-5170-48B4-9E7C-F9AC77977803}"/>
              </a:ext>
            </a:extLst>
          </p:cNvPr>
          <p:cNvGrpSpPr/>
          <p:nvPr/>
        </p:nvGrpSpPr>
        <p:grpSpPr>
          <a:xfrm>
            <a:off x="10719949" y="3966413"/>
            <a:ext cx="667422" cy="680015"/>
            <a:chOff x="8487521" y="2183016"/>
            <a:chExt cx="667422" cy="680015"/>
          </a:xfrm>
        </p:grpSpPr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59C75C0D-4902-4FA4-852F-66300525022E}"/>
                </a:ext>
              </a:extLst>
            </p:cNvPr>
            <p:cNvSpPr/>
            <p:nvPr/>
          </p:nvSpPr>
          <p:spPr>
            <a:xfrm>
              <a:off x="8487521" y="2183016"/>
              <a:ext cx="667422" cy="680015"/>
            </a:xfrm>
            <a:custGeom>
              <a:avLst/>
              <a:gdLst>
                <a:gd name="connsiteX0" fmla="*/ 1350400 w 2019300"/>
                <a:gd name="connsiteY0" fmla="*/ 296521 h 2057400"/>
                <a:gd name="connsiteX1" fmla="*/ 1590430 w 2019300"/>
                <a:gd name="connsiteY1" fmla="*/ 222226 h 2057400"/>
                <a:gd name="connsiteX2" fmla="*/ 1624719 w 2019300"/>
                <a:gd name="connsiteY2" fmla="*/ 225083 h 2057400"/>
                <a:gd name="connsiteX3" fmla="*/ 1606622 w 2019300"/>
                <a:gd name="connsiteY3" fmla="*/ 253658 h 2057400"/>
                <a:gd name="connsiteX4" fmla="*/ 1440887 w 2019300"/>
                <a:gd name="connsiteY4" fmla="*/ 365101 h 2057400"/>
                <a:gd name="connsiteX5" fmla="*/ 1413265 w 2019300"/>
                <a:gd name="connsiteY5" fmla="*/ 404153 h 2057400"/>
                <a:gd name="connsiteX6" fmla="*/ 1456127 w 2019300"/>
                <a:gd name="connsiteY6" fmla="*/ 413678 h 2057400"/>
                <a:gd name="connsiteX7" fmla="*/ 1629482 w 2019300"/>
                <a:gd name="connsiteY7" fmla="*/ 387008 h 2057400"/>
                <a:gd name="connsiteX8" fmla="*/ 1706635 w 2019300"/>
                <a:gd name="connsiteY8" fmla="*/ 391771 h 2057400"/>
                <a:gd name="connsiteX9" fmla="*/ 1679965 w 2019300"/>
                <a:gd name="connsiteY9" fmla="*/ 462255 h 2057400"/>
                <a:gd name="connsiteX10" fmla="*/ 1583762 w 2019300"/>
                <a:gd name="connsiteY10" fmla="*/ 591796 h 2057400"/>
                <a:gd name="connsiteX11" fmla="*/ 1625672 w 2019300"/>
                <a:gd name="connsiteY11" fmla="*/ 691808 h 2057400"/>
                <a:gd name="connsiteX12" fmla="*/ 1898087 w 2019300"/>
                <a:gd name="connsiteY12" fmla="*/ 728003 h 2057400"/>
                <a:gd name="connsiteX13" fmla="*/ 1929519 w 2019300"/>
                <a:gd name="connsiteY13" fmla="*/ 739433 h 2057400"/>
                <a:gd name="connsiteX14" fmla="*/ 1902850 w 2019300"/>
                <a:gd name="connsiteY14" fmla="*/ 762293 h 2057400"/>
                <a:gd name="connsiteX15" fmla="*/ 1734257 w 2019300"/>
                <a:gd name="connsiteY15" fmla="*/ 823253 h 2057400"/>
                <a:gd name="connsiteX16" fmla="*/ 1663772 w 2019300"/>
                <a:gd name="connsiteY16" fmla="*/ 849923 h 2057400"/>
                <a:gd name="connsiteX17" fmla="*/ 1667582 w 2019300"/>
                <a:gd name="connsiteY17" fmla="*/ 879451 h 2057400"/>
                <a:gd name="connsiteX18" fmla="*/ 1671392 w 2019300"/>
                <a:gd name="connsiteY18" fmla="*/ 918503 h 2057400"/>
                <a:gd name="connsiteX19" fmla="*/ 1683775 w 2019300"/>
                <a:gd name="connsiteY19" fmla="*/ 995655 h 2057400"/>
                <a:gd name="connsiteX20" fmla="*/ 2014292 w 2019300"/>
                <a:gd name="connsiteY20" fmla="*/ 1127101 h 2057400"/>
                <a:gd name="connsiteX21" fmla="*/ 2021912 w 2019300"/>
                <a:gd name="connsiteY21" fmla="*/ 1136626 h 2057400"/>
                <a:gd name="connsiteX22" fmla="*/ 1657105 w 2019300"/>
                <a:gd name="connsiteY22" fmla="*/ 1147103 h 2057400"/>
                <a:gd name="connsiteX23" fmla="*/ 1585667 w 2019300"/>
                <a:gd name="connsiteY23" fmla="*/ 1172821 h 2057400"/>
                <a:gd name="connsiteX24" fmla="*/ 1610432 w 2019300"/>
                <a:gd name="connsiteY24" fmla="*/ 1245211 h 2057400"/>
                <a:gd name="connsiteX25" fmla="*/ 1659010 w 2019300"/>
                <a:gd name="connsiteY25" fmla="*/ 1289978 h 2057400"/>
                <a:gd name="connsiteX26" fmla="*/ 1653294 w 2019300"/>
                <a:gd name="connsiteY26" fmla="*/ 1337603 h 2057400"/>
                <a:gd name="connsiteX27" fmla="*/ 1564712 w 2019300"/>
                <a:gd name="connsiteY27" fmla="*/ 1345223 h 2057400"/>
                <a:gd name="connsiteX28" fmla="*/ 1464700 w 2019300"/>
                <a:gd name="connsiteY28" fmla="*/ 1395705 h 2057400"/>
                <a:gd name="connsiteX29" fmla="*/ 1339922 w 2019300"/>
                <a:gd name="connsiteY29" fmla="*/ 1610018 h 2057400"/>
                <a:gd name="connsiteX30" fmla="*/ 1334207 w 2019300"/>
                <a:gd name="connsiteY30" fmla="*/ 1766228 h 2057400"/>
                <a:gd name="connsiteX31" fmla="*/ 1323730 w 2019300"/>
                <a:gd name="connsiteY31" fmla="*/ 1807186 h 2057400"/>
                <a:gd name="connsiteX32" fmla="*/ 1291344 w 2019300"/>
                <a:gd name="connsiteY32" fmla="*/ 1776705 h 2057400"/>
                <a:gd name="connsiteX33" fmla="*/ 1259912 w 2019300"/>
                <a:gd name="connsiteY33" fmla="*/ 1712888 h 2057400"/>
                <a:gd name="connsiteX34" fmla="*/ 1139897 w 2019300"/>
                <a:gd name="connsiteY34" fmla="*/ 1650023 h 2057400"/>
                <a:gd name="connsiteX35" fmla="*/ 953207 w 2019300"/>
                <a:gd name="connsiteY35" fmla="*/ 1700505 h 2057400"/>
                <a:gd name="connsiteX36" fmla="*/ 884627 w 2019300"/>
                <a:gd name="connsiteY36" fmla="*/ 1788136 h 2057400"/>
                <a:gd name="connsiteX37" fmla="*/ 766517 w 2019300"/>
                <a:gd name="connsiteY37" fmla="*/ 2031976 h 2057400"/>
                <a:gd name="connsiteX38" fmla="*/ 735085 w 2019300"/>
                <a:gd name="connsiteY38" fmla="*/ 2063408 h 2057400"/>
                <a:gd name="connsiteX39" fmla="*/ 747467 w 2019300"/>
                <a:gd name="connsiteY39" fmla="*/ 1930058 h 2057400"/>
                <a:gd name="connsiteX40" fmla="*/ 762707 w 2019300"/>
                <a:gd name="connsiteY40" fmla="*/ 1765276 h 2057400"/>
                <a:gd name="connsiteX41" fmla="*/ 683649 w 2019300"/>
                <a:gd name="connsiteY41" fmla="*/ 1688123 h 2057400"/>
                <a:gd name="connsiteX42" fmla="*/ 517915 w 2019300"/>
                <a:gd name="connsiteY42" fmla="*/ 1725271 h 2057400"/>
                <a:gd name="connsiteX43" fmla="*/ 380755 w 2019300"/>
                <a:gd name="connsiteY43" fmla="*/ 1762418 h 2057400"/>
                <a:gd name="connsiteX44" fmla="*/ 323605 w 2019300"/>
                <a:gd name="connsiteY44" fmla="*/ 1719555 h 2057400"/>
                <a:gd name="connsiteX45" fmla="*/ 349322 w 2019300"/>
                <a:gd name="connsiteY45" fmla="*/ 1595730 h 2057400"/>
                <a:gd name="connsiteX46" fmla="*/ 255024 w 2019300"/>
                <a:gd name="connsiteY46" fmla="*/ 1460476 h 2057400"/>
                <a:gd name="connsiteX47" fmla="*/ 202637 w 2019300"/>
                <a:gd name="connsiteY47" fmla="*/ 1460476 h 2057400"/>
                <a:gd name="connsiteX48" fmla="*/ 155012 w 2019300"/>
                <a:gd name="connsiteY48" fmla="*/ 1377608 h 2057400"/>
                <a:gd name="connsiteX49" fmla="*/ 174062 w 2019300"/>
                <a:gd name="connsiteY49" fmla="*/ 1147103 h 2057400"/>
                <a:gd name="connsiteX50" fmla="*/ 143582 w 2019300"/>
                <a:gd name="connsiteY50" fmla="*/ 1008990 h 2057400"/>
                <a:gd name="connsiteX51" fmla="*/ 150249 w 2019300"/>
                <a:gd name="connsiteY51" fmla="*/ 938505 h 2057400"/>
                <a:gd name="connsiteX52" fmla="*/ 102624 w 2019300"/>
                <a:gd name="connsiteY52" fmla="*/ 835636 h 2057400"/>
                <a:gd name="connsiteX53" fmla="*/ 33092 w 2019300"/>
                <a:gd name="connsiteY53" fmla="*/ 821348 h 2057400"/>
                <a:gd name="connsiteX54" fmla="*/ 707 w 2019300"/>
                <a:gd name="connsiteY54" fmla="*/ 809918 h 2057400"/>
                <a:gd name="connsiteX55" fmla="*/ 18805 w 2019300"/>
                <a:gd name="connsiteY55" fmla="*/ 778486 h 2057400"/>
                <a:gd name="connsiteX56" fmla="*/ 105482 w 2019300"/>
                <a:gd name="connsiteY56" fmla="*/ 711811 h 2057400"/>
                <a:gd name="connsiteX57" fmla="*/ 175967 w 2019300"/>
                <a:gd name="connsiteY57" fmla="*/ 487973 h 2057400"/>
                <a:gd name="connsiteX58" fmla="*/ 132152 w 2019300"/>
                <a:gd name="connsiteY58" fmla="*/ 358433 h 2057400"/>
                <a:gd name="connsiteX59" fmla="*/ 63572 w 2019300"/>
                <a:gd name="connsiteY59" fmla="*/ 173648 h 2057400"/>
                <a:gd name="connsiteX60" fmla="*/ 58810 w 2019300"/>
                <a:gd name="connsiteY60" fmla="*/ 127928 h 2057400"/>
                <a:gd name="connsiteX61" fmla="*/ 97862 w 2019300"/>
                <a:gd name="connsiteY61" fmla="*/ 154598 h 2057400"/>
                <a:gd name="connsiteX62" fmla="*/ 186445 w 2019300"/>
                <a:gd name="connsiteY62" fmla="*/ 251753 h 2057400"/>
                <a:gd name="connsiteX63" fmla="*/ 209305 w 2019300"/>
                <a:gd name="connsiteY63" fmla="*/ 266993 h 2057400"/>
                <a:gd name="connsiteX64" fmla="*/ 290267 w 2019300"/>
                <a:gd name="connsiteY64" fmla="*/ 352718 h 2057400"/>
                <a:gd name="connsiteX65" fmla="*/ 344560 w 2019300"/>
                <a:gd name="connsiteY65" fmla="*/ 347955 h 2057400"/>
                <a:gd name="connsiteX66" fmla="*/ 379802 w 2019300"/>
                <a:gd name="connsiteY66" fmla="*/ 286996 h 2057400"/>
                <a:gd name="connsiteX67" fmla="*/ 485530 w 2019300"/>
                <a:gd name="connsiteY67" fmla="*/ 108878 h 2057400"/>
                <a:gd name="connsiteX68" fmla="*/ 534107 w 2019300"/>
                <a:gd name="connsiteY68" fmla="*/ 22201 h 2057400"/>
                <a:gd name="connsiteX69" fmla="*/ 581732 w 2019300"/>
                <a:gd name="connsiteY69" fmla="*/ 19343 h 2057400"/>
                <a:gd name="connsiteX70" fmla="*/ 648407 w 2019300"/>
                <a:gd name="connsiteY70" fmla="*/ 128880 h 2057400"/>
                <a:gd name="connsiteX71" fmla="*/ 688412 w 2019300"/>
                <a:gd name="connsiteY71" fmla="*/ 181268 h 2057400"/>
                <a:gd name="connsiteX72" fmla="*/ 826524 w 2019300"/>
                <a:gd name="connsiteY72" fmla="*/ 136501 h 2057400"/>
                <a:gd name="connsiteX73" fmla="*/ 907487 w 2019300"/>
                <a:gd name="connsiteY73" fmla="*/ 94590 h 2057400"/>
                <a:gd name="connsiteX74" fmla="*/ 953207 w 2019300"/>
                <a:gd name="connsiteY74" fmla="*/ 139358 h 2057400"/>
                <a:gd name="connsiteX75" fmla="*/ 1010357 w 2019300"/>
                <a:gd name="connsiteY75" fmla="*/ 163170 h 2057400"/>
                <a:gd name="connsiteX76" fmla="*/ 1076080 w 2019300"/>
                <a:gd name="connsiteY76" fmla="*/ 109830 h 2057400"/>
                <a:gd name="connsiteX77" fmla="*/ 1155137 w 2019300"/>
                <a:gd name="connsiteY77" fmla="*/ 34583 h 2057400"/>
                <a:gd name="connsiteX78" fmla="*/ 1199905 w 2019300"/>
                <a:gd name="connsiteY78" fmla="*/ 46013 h 2057400"/>
                <a:gd name="connsiteX79" fmla="*/ 1231337 w 2019300"/>
                <a:gd name="connsiteY79" fmla="*/ 145073 h 2057400"/>
                <a:gd name="connsiteX80" fmla="*/ 1258007 w 2019300"/>
                <a:gd name="connsiteY80" fmla="*/ 260326 h 2057400"/>
                <a:gd name="connsiteX81" fmla="*/ 1350400 w 2019300"/>
                <a:gd name="connsiteY81" fmla="*/ 296521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019300" h="2057400">
                  <a:moveTo>
                    <a:pt x="1350400" y="296521"/>
                  </a:moveTo>
                  <a:cubicBezTo>
                    <a:pt x="1430410" y="271755"/>
                    <a:pt x="1509467" y="246038"/>
                    <a:pt x="1590430" y="222226"/>
                  </a:cubicBezTo>
                  <a:cubicBezTo>
                    <a:pt x="1600907" y="219368"/>
                    <a:pt x="1617100" y="209843"/>
                    <a:pt x="1624719" y="225083"/>
                  </a:cubicBezTo>
                  <a:cubicBezTo>
                    <a:pt x="1632340" y="240323"/>
                    <a:pt x="1616147" y="246990"/>
                    <a:pt x="1606622" y="253658"/>
                  </a:cubicBezTo>
                  <a:cubicBezTo>
                    <a:pt x="1551377" y="290805"/>
                    <a:pt x="1496132" y="327953"/>
                    <a:pt x="1440887" y="365101"/>
                  </a:cubicBezTo>
                  <a:cubicBezTo>
                    <a:pt x="1426600" y="374626"/>
                    <a:pt x="1405644" y="383198"/>
                    <a:pt x="1413265" y="404153"/>
                  </a:cubicBezTo>
                  <a:cubicBezTo>
                    <a:pt x="1419932" y="422251"/>
                    <a:pt x="1440887" y="413678"/>
                    <a:pt x="1456127" y="413678"/>
                  </a:cubicBezTo>
                  <a:cubicBezTo>
                    <a:pt x="1515182" y="413678"/>
                    <a:pt x="1571380" y="395580"/>
                    <a:pt x="1629482" y="387008"/>
                  </a:cubicBezTo>
                  <a:cubicBezTo>
                    <a:pt x="1656152" y="383198"/>
                    <a:pt x="1692347" y="372721"/>
                    <a:pt x="1706635" y="391771"/>
                  </a:cubicBezTo>
                  <a:cubicBezTo>
                    <a:pt x="1723780" y="413678"/>
                    <a:pt x="1695205" y="440348"/>
                    <a:pt x="1679965" y="462255"/>
                  </a:cubicBezTo>
                  <a:cubicBezTo>
                    <a:pt x="1649485" y="506071"/>
                    <a:pt x="1613290" y="547028"/>
                    <a:pt x="1583762" y="591796"/>
                  </a:cubicBezTo>
                  <a:cubicBezTo>
                    <a:pt x="1543757" y="653708"/>
                    <a:pt x="1554235" y="679426"/>
                    <a:pt x="1625672" y="691808"/>
                  </a:cubicBezTo>
                  <a:cubicBezTo>
                    <a:pt x="1716160" y="707048"/>
                    <a:pt x="1806647" y="715621"/>
                    <a:pt x="1898087" y="728003"/>
                  </a:cubicBezTo>
                  <a:cubicBezTo>
                    <a:pt x="1909517" y="729908"/>
                    <a:pt x="1927615" y="722288"/>
                    <a:pt x="1929519" y="739433"/>
                  </a:cubicBezTo>
                  <a:cubicBezTo>
                    <a:pt x="1931425" y="753721"/>
                    <a:pt x="1914280" y="758483"/>
                    <a:pt x="1902850" y="762293"/>
                  </a:cubicBezTo>
                  <a:cubicBezTo>
                    <a:pt x="1846652" y="783248"/>
                    <a:pt x="1792360" y="808965"/>
                    <a:pt x="1734257" y="823253"/>
                  </a:cubicBezTo>
                  <a:cubicBezTo>
                    <a:pt x="1709492" y="828968"/>
                    <a:pt x="1685680" y="838493"/>
                    <a:pt x="1663772" y="849923"/>
                  </a:cubicBezTo>
                  <a:cubicBezTo>
                    <a:pt x="1644722" y="859448"/>
                    <a:pt x="1640912" y="874688"/>
                    <a:pt x="1667582" y="879451"/>
                  </a:cubicBezTo>
                  <a:cubicBezTo>
                    <a:pt x="1711397" y="888023"/>
                    <a:pt x="1686632" y="905168"/>
                    <a:pt x="1671392" y="918503"/>
                  </a:cubicBezTo>
                  <a:cubicBezTo>
                    <a:pt x="1615194" y="968986"/>
                    <a:pt x="1615194" y="968033"/>
                    <a:pt x="1683775" y="995655"/>
                  </a:cubicBezTo>
                  <a:cubicBezTo>
                    <a:pt x="1794265" y="1039471"/>
                    <a:pt x="1904755" y="1083286"/>
                    <a:pt x="2014292" y="1127101"/>
                  </a:cubicBezTo>
                  <a:cubicBezTo>
                    <a:pt x="2016197" y="1128053"/>
                    <a:pt x="2018102" y="1130911"/>
                    <a:pt x="2021912" y="1136626"/>
                  </a:cubicBezTo>
                  <a:cubicBezTo>
                    <a:pt x="1899040" y="1137578"/>
                    <a:pt x="1778072" y="1152818"/>
                    <a:pt x="1657105" y="1147103"/>
                  </a:cubicBezTo>
                  <a:cubicBezTo>
                    <a:pt x="1630435" y="1146151"/>
                    <a:pt x="1599002" y="1143293"/>
                    <a:pt x="1585667" y="1172821"/>
                  </a:cubicBezTo>
                  <a:cubicBezTo>
                    <a:pt x="1573285" y="1201396"/>
                    <a:pt x="1595192" y="1224255"/>
                    <a:pt x="1610432" y="1245211"/>
                  </a:cubicBezTo>
                  <a:cubicBezTo>
                    <a:pt x="1623767" y="1262355"/>
                    <a:pt x="1640912" y="1277596"/>
                    <a:pt x="1659010" y="1289978"/>
                  </a:cubicBezTo>
                  <a:cubicBezTo>
                    <a:pt x="1693300" y="1311886"/>
                    <a:pt x="1686632" y="1322363"/>
                    <a:pt x="1653294" y="1337603"/>
                  </a:cubicBezTo>
                  <a:cubicBezTo>
                    <a:pt x="1623767" y="1350938"/>
                    <a:pt x="1594240" y="1346176"/>
                    <a:pt x="1564712" y="1345223"/>
                  </a:cubicBezTo>
                  <a:cubicBezTo>
                    <a:pt x="1520897" y="1344271"/>
                    <a:pt x="1493275" y="1362368"/>
                    <a:pt x="1464700" y="1395705"/>
                  </a:cubicBezTo>
                  <a:cubicBezTo>
                    <a:pt x="1409455" y="1460476"/>
                    <a:pt x="1358019" y="1525246"/>
                    <a:pt x="1339922" y="1610018"/>
                  </a:cubicBezTo>
                  <a:cubicBezTo>
                    <a:pt x="1328492" y="1662405"/>
                    <a:pt x="1337065" y="1713840"/>
                    <a:pt x="1334207" y="1766228"/>
                  </a:cubicBezTo>
                  <a:cubicBezTo>
                    <a:pt x="1333255" y="1780515"/>
                    <a:pt x="1343732" y="1803376"/>
                    <a:pt x="1323730" y="1807186"/>
                  </a:cubicBezTo>
                  <a:cubicBezTo>
                    <a:pt x="1307537" y="1810996"/>
                    <a:pt x="1298965" y="1790040"/>
                    <a:pt x="1291344" y="1776705"/>
                  </a:cubicBezTo>
                  <a:cubicBezTo>
                    <a:pt x="1279915" y="1755751"/>
                    <a:pt x="1269437" y="1734796"/>
                    <a:pt x="1259912" y="1712888"/>
                  </a:cubicBezTo>
                  <a:cubicBezTo>
                    <a:pt x="1234194" y="1656690"/>
                    <a:pt x="1199905" y="1636688"/>
                    <a:pt x="1139897" y="1650023"/>
                  </a:cubicBezTo>
                  <a:cubicBezTo>
                    <a:pt x="1077032" y="1664311"/>
                    <a:pt x="1014167" y="1679551"/>
                    <a:pt x="953207" y="1700505"/>
                  </a:cubicBezTo>
                  <a:cubicBezTo>
                    <a:pt x="915107" y="1713840"/>
                    <a:pt x="900820" y="1752893"/>
                    <a:pt x="884627" y="1788136"/>
                  </a:cubicBezTo>
                  <a:cubicBezTo>
                    <a:pt x="845574" y="1869098"/>
                    <a:pt x="806522" y="1951013"/>
                    <a:pt x="766517" y="2031976"/>
                  </a:cubicBezTo>
                  <a:cubicBezTo>
                    <a:pt x="760802" y="2044358"/>
                    <a:pt x="752230" y="2054835"/>
                    <a:pt x="735085" y="2063408"/>
                  </a:cubicBezTo>
                  <a:cubicBezTo>
                    <a:pt x="738895" y="2018640"/>
                    <a:pt x="740799" y="1974826"/>
                    <a:pt x="747467" y="1930058"/>
                  </a:cubicBezTo>
                  <a:cubicBezTo>
                    <a:pt x="755087" y="1875765"/>
                    <a:pt x="765565" y="1821473"/>
                    <a:pt x="762707" y="1765276"/>
                  </a:cubicBezTo>
                  <a:cubicBezTo>
                    <a:pt x="759849" y="1701458"/>
                    <a:pt x="745562" y="1689076"/>
                    <a:pt x="683649" y="1688123"/>
                  </a:cubicBezTo>
                  <a:cubicBezTo>
                    <a:pt x="625547" y="1687171"/>
                    <a:pt x="572207" y="1708126"/>
                    <a:pt x="517915" y="1725271"/>
                  </a:cubicBezTo>
                  <a:cubicBezTo>
                    <a:pt x="473147" y="1739558"/>
                    <a:pt x="425522" y="1744321"/>
                    <a:pt x="380755" y="1762418"/>
                  </a:cubicBezTo>
                  <a:cubicBezTo>
                    <a:pt x="342655" y="1777658"/>
                    <a:pt x="325510" y="1760513"/>
                    <a:pt x="323605" y="1719555"/>
                  </a:cubicBezTo>
                  <a:cubicBezTo>
                    <a:pt x="321699" y="1675740"/>
                    <a:pt x="331224" y="1632878"/>
                    <a:pt x="349322" y="1595730"/>
                  </a:cubicBezTo>
                  <a:cubicBezTo>
                    <a:pt x="384565" y="1523340"/>
                    <a:pt x="347417" y="1468096"/>
                    <a:pt x="255024" y="1460476"/>
                  </a:cubicBezTo>
                  <a:cubicBezTo>
                    <a:pt x="237880" y="1458571"/>
                    <a:pt x="219782" y="1460476"/>
                    <a:pt x="202637" y="1460476"/>
                  </a:cubicBezTo>
                  <a:cubicBezTo>
                    <a:pt x="145487" y="1458571"/>
                    <a:pt x="115007" y="1413803"/>
                    <a:pt x="155012" y="1377608"/>
                  </a:cubicBezTo>
                  <a:cubicBezTo>
                    <a:pt x="236927" y="1302361"/>
                    <a:pt x="196922" y="1225208"/>
                    <a:pt x="174062" y="1147103"/>
                  </a:cubicBezTo>
                  <a:cubicBezTo>
                    <a:pt x="160727" y="1101383"/>
                    <a:pt x="152155" y="1054711"/>
                    <a:pt x="143582" y="1008990"/>
                  </a:cubicBezTo>
                  <a:cubicBezTo>
                    <a:pt x="139772" y="986130"/>
                    <a:pt x="140724" y="962318"/>
                    <a:pt x="150249" y="938505"/>
                  </a:cubicBezTo>
                  <a:cubicBezTo>
                    <a:pt x="171205" y="884213"/>
                    <a:pt x="156917" y="854686"/>
                    <a:pt x="102624" y="835636"/>
                  </a:cubicBezTo>
                  <a:cubicBezTo>
                    <a:pt x="79764" y="828015"/>
                    <a:pt x="57857" y="820396"/>
                    <a:pt x="33092" y="821348"/>
                  </a:cubicBezTo>
                  <a:cubicBezTo>
                    <a:pt x="21662" y="822301"/>
                    <a:pt x="5470" y="827063"/>
                    <a:pt x="707" y="809918"/>
                  </a:cubicBezTo>
                  <a:cubicBezTo>
                    <a:pt x="-3103" y="795630"/>
                    <a:pt x="9280" y="786105"/>
                    <a:pt x="18805" y="778486"/>
                  </a:cubicBezTo>
                  <a:cubicBezTo>
                    <a:pt x="47380" y="755626"/>
                    <a:pt x="75002" y="732765"/>
                    <a:pt x="105482" y="711811"/>
                  </a:cubicBezTo>
                  <a:cubicBezTo>
                    <a:pt x="231212" y="626086"/>
                    <a:pt x="230260" y="626086"/>
                    <a:pt x="175967" y="487973"/>
                  </a:cubicBezTo>
                  <a:cubicBezTo>
                    <a:pt x="159774" y="446063"/>
                    <a:pt x="135010" y="406058"/>
                    <a:pt x="132152" y="358433"/>
                  </a:cubicBezTo>
                  <a:cubicBezTo>
                    <a:pt x="113102" y="295568"/>
                    <a:pt x="84527" y="235561"/>
                    <a:pt x="63572" y="173648"/>
                  </a:cubicBezTo>
                  <a:cubicBezTo>
                    <a:pt x="58810" y="158408"/>
                    <a:pt x="40712" y="138405"/>
                    <a:pt x="58810" y="127928"/>
                  </a:cubicBezTo>
                  <a:cubicBezTo>
                    <a:pt x="75002" y="118403"/>
                    <a:pt x="88337" y="142215"/>
                    <a:pt x="97862" y="154598"/>
                  </a:cubicBezTo>
                  <a:cubicBezTo>
                    <a:pt x="124532" y="189840"/>
                    <a:pt x="155012" y="221273"/>
                    <a:pt x="186445" y="251753"/>
                  </a:cubicBezTo>
                  <a:cubicBezTo>
                    <a:pt x="193112" y="258420"/>
                    <a:pt x="199780" y="266040"/>
                    <a:pt x="209305" y="266993"/>
                  </a:cubicBezTo>
                  <a:cubicBezTo>
                    <a:pt x="240737" y="291758"/>
                    <a:pt x="265502" y="322238"/>
                    <a:pt x="290267" y="352718"/>
                  </a:cubicBezTo>
                  <a:cubicBezTo>
                    <a:pt x="311222" y="379388"/>
                    <a:pt x="328367" y="387961"/>
                    <a:pt x="344560" y="347955"/>
                  </a:cubicBezTo>
                  <a:cubicBezTo>
                    <a:pt x="353132" y="326048"/>
                    <a:pt x="367420" y="306998"/>
                    <a:pt x="379802" y="286996"/>
                  </a:cubicBezTo>
                  <a:cubicBezTo>
                    <a:pt x="424570" y="232703"/>
                    <a:pt x="450287" y="168886"/>
                    <a:pt x="485530" y="108878"/>
                  </a:cubicBezTo>
                  <a:cubicBezTo>
                    <a:pt x="502674" y="80303"/>
                    <a:pt x="520772" y="52680"/>
                    <a:pt x="534107" y="22201"/>
                  </a:cubicBezTo>
                  <a:cubicBezTo>
                    <a:pt x="549347" y="-11137"/>
                    <a:pt x="565540" y="-2564"/>
                    <a:pt x="581732" y="19343"/>
                  </a:cubicBezTo>
                  <a:cubicBezTo>
                    <a:pt x="607449" y="53633"/>
                    <a:pt x="626499" y="91733"/>
                    <a:pt x="648407" y="128880"/>
                  </a:cubicBezTo>
                  <a:cubicBezTo>
                    <a:pt x="659837" y="147930"/>
                    <a:pt x="670315" y="167933"/>
                    <a:pt x="688412" y="181268"/>
                  </a:cubicBezTo>
                  <a:cubicBezTo>
                    <a:pt x="768422" y="220320"/>
                    <a:pt x="804617" y="189840"/>
                    <a:pt x="826524" y="136501"/>
                  </a:cubicBezTo>
                  <a:cubicBezTo>
                    <a:pt x="841765" y="98401"/>
                    <a:pt x="878912" y="101258"/>
                    <a:pt x="907487" y="94590"/>
                  </a:cubicBezTo>
                  <a:cubicBezTo>
                    <a:pt x="935110" y="87923"/>
                    <a:pt x="950349" y="117451"/>
                    <a:pt x="953207" y="139358"/>
                  </a:cubicBezTo>
                  <a:cubicBezTo>
                    <a:pt x="958922" y="186030"/>
                    <a:pt x="986544" y="174601"/>
                    <a:pt x="1010357" y="163170"/>
                  </a:cubicBezTo>
                  <a:cubicBezTo>
                    <a:pt x="1036074" y="151740"/>
                    <a:pt x="1056077" y="129833"/>
                    <a:pt x="1076080" y="109830"/>
                  </a:cubicBezTo>
                  <a:cubicBezTo>
                    <a:pt x="1101797" y="84113"/>
                    <a:pt x="1124657" y="55538"/>
                    <a:pt x="1155137" y="34583"/>
                  </a:cubicBezTo>
                  <a:cubicBezTo>
                    <a:pt x="1175140" y="20295"/>
                    <a:pt x="1188475" y="23153"/>
                    <a:pt x="1199905" y="46013"/>
                  </a:cubicBezTo>
                  <a:cubicBezTo>
                    <a:pt x="1215144" y="77445"/>
                    <a:pt x="1227527" y="109830"/>
                    <a:pt x="1231337" y="145073"/>
                  </a:cubicBezTo>
                  <a:cubicBezTo>
                    <a:pt x="1236100" y="184126"/>
                    <a:pt x="1240862" y="223178"/>
                    <a:pt x="1258007" y="260326"/>
                  </a:cubicBezTo>
                  <a:cubicBezTo>
                    <a:pt x="1283725" y="315571"/>
                    <a:pt x="1291344" y="318428"/>
                    <a:pt x="1350400" y="296521"/>
                  </a:cubicBezTo>
                  <a:close/>
                </a:path>
              </a:pathLst>
            </a:custGeom>
            <a:solidFill>
              <a:srgbClr val="C3C3C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2AA380B0-B70F-414B-B11B-9B8A06594D40}"/>
                </a:ext>
              </a:extLst>
            </p:cNvPr>
            <p:cNvSpPr/>
            <p:nvPr/>
          </p:nvSpPr>
          <p:spPr>
            <a:xfrm>
              <a:off x="8709647" y="2486212"/>
              <a:ext cx="258154" cy="182597"/>
            </a:xfrm>
            <a:custGeom>
              <a:avLst/>
              <a:gdLst>
                <a:gd name="connsiteX0" fmla="*/ 136380 w 781050"/>
                <a:gd name="connsiteY0" fmla="*/ 302168 h 552450"/>
                <a:gd name="connsiteX1" fmla="*/ 390697 w 781050"/>
                <a:gd name="connsiteY1" fmla="*/ 305025 h 552450"/>
                <a:gd name="connsiteX2" fmla="*/ 425940 w 781050"/>
                <a:gd name="connsiteY2" fmla="*/ 275498 h 552450"/>
                <a:gd name="connsiteX3" fmla="*/ 480232 w 781050"/>
                <a:gd name="connsiteY3" fmla="*/ 244065 h 552450"/>
                <a:gd name="connsiteX4" fmla="*/ 512618 w 781050"/>
                <a:gd name="connsiteY4" fmla="*/ 222158 h 552450"/>
                <a:gd name="connsiteX5" fmla="*/ 594532 w 781050"/>
                <a:gd name="connsiteY5" fmla="*/ 148815 h 552450"/>
                <a:gd name="connsiteX6" fmla="*/ 629775 w 781050"/>
                <a:gd name="connsiteY6" fmla="*/ 132623 h 552450"/>
                <a:gd name="connsiteX7" fmla="*/ 576435 w 781050"/>
                <a:gd name="connsiteY7" fmla="*/ 36420 h 552450"/>
                <a:gd name="connsiteX8" fmla="*/ 637395 w 781050"/>
                <a:gd name="connsiteY8" fmla="*/ 56423 h 552450"/>
                <a:gd name="connsiteX9" fmla="*/ 721215 w 781050"/>
                <a:gd name="connsiteY9" fmla="*/ 9750 h 552450"/>
                <a:gd name="connsiteX10" fmla="*/ 781222 w 781050"/>
                <a:gd name="connsiteY10" fmla="*/ 34515 h 552450"/>
                <a:gd name="connsiteX11" fmla="*/ 759315 w 781050"/>
                <a:gd name="connsiteY11" fmla="*/ 235493 h 552450"/>
                <a:gd name="connsiteX12" fmla="*/ 210675 w 781050"/>
                <a:gd name="connsiteY12" fmla="*/ 556485 h 552450"/>
                <a:gd name="connsiteX13" fmla="*/ 14460 w 781050"/>
                <a:gd name="connsiteY13" fmla="*/ 469808 h 552450"/>
                <a:gd name="connsiteX14" fmla="*/ 23032 w 781050"/>
                <a:gd name="connsiteY14" fmla="*/ 417420 h 552450"/>
                <a:gd name="connsiteX15" fmla="*/ 144000 w 781050"/>
                <a:gd name="connsiteY15" fmla="*/ 345983 h 552450"/>
                <a:gd name="connsiteX16" fmla="*/ 136380 w 781050"/>
                <a:gd name="connsiteY16" fmla="*/ 30216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050" h="552450">
                  <a:moveTo>
                    <a:pt x="136380" y="302168"/>
                  </a:moveTo>
                  <a:cubicBezTo>
                    <a:pt x="221152" y="308835"/>
                    <a:pt x="305925" y="313598"/>
                    <a:pt x="390697" y="305025"/>
                  </a:cubicBezTo>
                  <a:cubicBezTo>
                    <a:pt x="410700" y="303120"/>
                    <a:pt x="420225" y="291690"/>
                    <a:pt x="425940" y="275498"/>
                  </a:cubicBezTo>
                  <a:cubicBezTo>
                    <a:pt x="435465" y="249780"/>
                    <a:pt x="448800" y="233588"/>
                    <a:pt x="480232" y="244065"/>
                  </a:cubicBezTo>
                  <a:cubicBezTo>
                    <a:pt x="496425" y="249780"/>
                    <a:pt x="508807" y="242160"/>
                    <a:pt x="512618" y="222158"/>
                  </a:cubicBezTo>
                  <a:cubicBezTo>
                    <a:pt x="524047" y="157388"/>
                    <a:pt x="532620" y="149768"/>
                    <a:pt x="594532" y="148815"/>
                  </a:cubicBezTo>
                  <a:cubicBezTo>
                    <a:pt x="605963" y="148815"/>
                    <a:pt x="619297" y="148815"/>
                    <a:pt x="629775" y="132623"/>
                  </a:cubicBezTo>
                  <a:cubicBezTo>
                    <a:pt x="570720" y="123098"/>
                    <a:pt x="569768" y="81188"/>
                    <a:pt x="576435" y="36420"/>
                  </a:cubicBezTo>
                  <a:cubicBezTo>
                    <a:pt x="585960" y="75473"/>
                    <a:pt x="606915" y="76425"/>
                    <a:pt x="637395" y="56423"/>
                  </a:cubicBezTo>
                  <a:cubicBezTo>
                    <a:pt x="664065" y="39278"/>
                    <a:pt x="692640" y="24990"/>
                    <a:pt x="721215" y="9750"/>
                  </a:cubicBezTo>
                  <a:cubicBezTo>
                    <a:pt x="751695" y="-7395"/>
                    <a:pt x="773602" y="-3585"/>
                    <a:pt x="781222" y="34515"/>
                  </a:cubicBezTo>
                  <a:cubicBezTo>
                    <a:pt x="796463" y="104048"/>
                    <a:pt x="785032" y="170723"/>
                    <a:pt x="759315" y="235493"/>
                  </a:cubicBezTo>
                  <a:cubicBezTo>
                    <a:pt x="667875" y="465045"/>
                    <a:pt x="443085" y="582203"/>
                    <a:pt x="210675" y="556485"/>
                  </a:cubicBezTo>
                  <a:cubicBezTo>
                    <a:pt x="139238" y="548865"/>
                    <a:pt x="66847" y="528863"/>
                    <a:pt x="14460" y="469808"/>
                  </a:cubicBezTo>
                  <a:cubicBezTo>
                    <a:pt x="-6495" y="445995"/>
                    <a:pt x="-5543" y="432660"/>
                    <a:pt x="23032" y="417420"/>
                  </a:cubicBezTo>
                  <a:cubicBezTo>
                    <a:pt x="63990" y="395513"/>
                    <a:pt x="99232" y="364080"/>
                    <a:pt x="144000" y="345983"/>
                  </a:cubicBezTo>
                  <a:cubicBezTo>
                    <a:pt x="191625" y="326933"/>
                    <a:pt x="123997" y="319313"/>
                    <a:pt x="136380" y="302168"/>
                  </a:cubicBezTo>
                  <a:close/>
                </a:path>
              </a:pathLst>
            </a:custGeom>
            <a:solidFill>
              <a:srgbClr val="DFD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4FB69F44-D85B-4147-9B2D-C1FA3DFE24BF}"/>
                </a:ext>
              </a:extLst>
            </p:cNvPr>
            <p:cNvSpPr/>
            <p:nvPr/>
          </p:nvSpPr>
          <p:spPr>
            <a:xfrm>
              <a:off x="8614198" y="2310959"/>
              <a:ext cx="336859" cy="270747"/>
            </a:xfrm>
            <a:custGeom>
              <a:avLst/>
              <a:gdLst>
                <a:gd name="connsiteX0" fmla="*/ 996663 w 1019175"/>
                <a:gd name="connsiteY0" fmla="*/ 219941 h 819150"/>
                <a:gd name="connsiteX1" fmla="*/ 768063 w 1019175"/>
                <a:gd name="connsiteY1" fmla="*/ 45633 h 819150"/>
                <a:gd name="connsiteX2" fmla="*/ 417543 w 1019175"/>
                <a:gd name="connsiteY2" fmla="*/ 23726 h 819150"/>
                <a:gd name="connsiteX3" fmla="*/ 405160 w 1019175"/>
                <a:gd name="connsiteY3" fmla="*/ 27536 h 819150"/>
                <a:gd name="connsiteX4" fmla="*/ 391825 w 1019175"/>
                <a:gd name="connsiteY4" fmla="*/ 28489 h 819150"/>
                <a:gd name="connsiteX5" fmla="*/ 37495 w 1019175"/>
                <a:gd name="connsiteY5" fmla="*/ 754294 h 819150"/>
                <a:gd name="connsiteX6" fmla="*/ 175608 w 1019175"/>
                <a:gd name="connsiteY6" fmla="*/ 800966 h 819150"/>
                <a:gd name="connsiteX7" fmla="*/ 304195 w 1019175"/>
                <a:gd name="connsiteY7" fmla="*/ 706669 h 819150"/>
                <a:gd name="connsiteX8" fmla="*/ 287050 w 1019175"/>
                <a:gd name="connsiteY8" fmla="*/ 687619 h 819150"/>
                <a:gd name="connsiteX9" fmla="*/ 287050 w 1019175"/>
                <a:gd name="connsiteY9" fmla="*/ 687619 h 819150"/>
                <a:gd name="connsiteX10" fmla="*/ 287050 w 1019175"/>
                <a:gd name="connsiteY10" fmla="*/ 687619 h 819150"/>
                <a:gd name="connsiteX11" fmla="*/ 262285 w 1019175"/>
                <a:gd name="connsiteY11" fmla="*/ 675236 h 819150"/>
                <a:gd name="connsiteX12" fmla="*/ 262285 w 1019175"/>
                <a:gd name="connsiteY12" fmla="*/ 675236 h 819150"/>
                <a:gd name="connsiteX13" fmla="*/ 262285 w 1019175"/>
                <a:gd name="connsiteY13" fmla="*/ 675236 h 819150"/>
                <a:gd name="connsiteX14" fmla="*/ 264190 w 1019175"/>
                <a:gd name="connsiteY14" fmla="*/ 622849 h 819150"/>
                <a:gd name="connsiteX15" fmla="*/ 237520 w 1019175"/>
                <a:gd name="connsiteY15" fmla="*/ 549506 h 819150"/>
                <a:gd name="connsiteX16" fmla="*/ 215612 w 1019175"/>
                <a:gd name="connsiteY16" fmla="*/ 523789 h 819150"/>
                <a:gd name="connsiteX17" fmla="*/ 248950 w 1019175"/>
                <a:gd name="connsiteY17" fmla="*/ 523789 h 819150"/>
                <a:gd name="connsiteX18" fmla="*/ 273715 w 1019175"/>
                <a:gd name="connsiteY18" fmla="*/ 443779 h 819150"/>
                <a:gd name="connsiteX19" fmla="*/ 321340 w 1019175"/>
                <a:gd name="connsiteY19" fmla="*/ 323764 h 819150"/>
                <a:gd name="connsiteX20" fmla="*/ 340390 w 1019175"/>
                <a:gd name="connsiteY20" fmla="*/ 308524 h 819150"/>
                <a:gd name="connsiteX21" fmla="*/ 425163 w 1019175"/>
                <a:gd name="connsiteY21" fmla="*/ 294236 h 819150"/>
                <a:gd name="connsiteX22" fmla="*/ 488028 w 1019175"/>
                <a:gd name="connsiteY22" fmla="*/ 272329 h 819150"/>
                <a:gd name="connsiteX23" fmla="*/ 590897 w 1019175"/>
                <a:gd name="connsiteY23" fmla="*/ 225656 h 819150"/>
                <a:gd name="connsiteX24" fmla="*/ 622330 w 1019175"/>
                <a:gd name="connsiteY24" fmla="*/ 229466 h 819150"/>
                <a:gd name="connsiteX25" fmla="*/ 760442 w 1019175"/>
                <a:gd name="connsiteY25" fmla="*/ 301856 h 819150"/>
                <a:gd name="connsiteX26" fmla="*/ 800447 w 1019175"/>
                <a:gd name="connsiteY26" fmla="*/ 374246 h 819150"/>
                <a:gd name="connsiteX27" fmla="*/ 816640 w 1019175"/>
                <a:gd name="connsiteY27" fmla="*/ 394249 h 819150"/>
                <a:gd name="connsiteX28" fmla="*/ 816640 w 1019175"/>
                <a:gd name="connsiteY28" fmla="*/ 394249 h 819150"/>
                <a:gd name="connsiteX29" fmla="*/ 827117 w 1019175"/>
                <a:gd name="connsiteY29" fmla="*/ 420919 h 819150"/>
                <a:gd name="connsiteX30" fmla="*/ 983328 w 1019175"/>
                <a:gd name="connsiteY30" fmla="*/ 330431 h 819150"/>
                <a:gd name="connsiteX31" fmla="*/ 996663 w 1019175"/>
                <a:gd name="connsiteY31" fmla="*/ 219941 h 819150"/>
                <a:gd name="connsiteX32" fmla="*/ 432783 w 1019175"/>
                <a:gd name="connsiteY32" fmla="*/ 27536 h 819150"/>
                <a:gd name="connsiteX33" fmla="*/ 432783 w 1019175"/>
                <a:gd name="connsiteY33" fmla="*/ 27536 h 819150"/>
                <a:gd name="connsiteX34" fmla="*/ 432783 w 1019175"/>
                <a:gd name="connsiteY34" fmla="*/ 27536 h 819150"/>
                <a:gd name="connsiteX35" fmla="*/ 432783 w 1019175"/>
                <a:gd name="connsiteY35" fmla="*/ 27536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19175" h="819150">
                  <a:moveTo>
                    <a:pt x="996663" y="219941"/>
                  </a:moveTo>
                  <a:cubicBezTo>
                    <a:pt x="937608" y="139931"/>
                    <a:pt x="859503" y="80876"/>
                    <a:pt x="768063" y="45633"/>
                  </a:cubicBezTo>
                  <a:cubicBezTo>
                    <a:pt x="654715" y="866"/>
                    <a:pt x="536605" y="-19136"/>
                    <a:pt x="417543" y="23726"/>
                  </a:cubicBezTo>
                  <a:cubicBezTo>
                    <a:pt x="413733" y="23726"/>
                    <a:pt x="409922" y="25631"/>
                    <a:pt x="405160" y="27536"/>
                  </a:cubicBezTo>
                  <a:cubicBezTo>
                    <a:pt x="400397" y="27536"/>
                    <a:pt x="395635" y="27536"/>
                    <a:pt x="391825" y="28489"/>
                  </a:cubicBezTo>
                  <a:cubicBezTo>
                    <a:pt x="85120" y="118976"/>
                    <a:pt x="-78710" y="449494"/>
                    <a:pt x="37495" y="754294"/>
                  </a:cubicBezTo>
                  <a:cubicBezTo>
                    <a:pt x="67022" y="831446"/>
                    <a:pt x="104170" y="843829"/>
                    <a:pt x="175608" y="800966"/>
                  </a:cubicBezTo>
                  <a:cubicBezTo>
                    <a:pt x="220375" y="773344"/>
                    <a:pt x="278478" y="760961"/>
                    <a:pt x="304195" y="706669"/>
                  </a:cubicBezTo>
                  <a:cubicBezTo>
                    <a:pt x="302290" y="697144"/>
                    <a:pt x="295622" y="692381"/>
                    <a:pt x="287050" y="687619"/>
                  </a:cubicBezTo>
                  <a:cubicBezTo>
                    <a:pt x="287050" y="687619"/>
                    <a:pt x="287050" y="687619"/>
                    <a:pt x="287050" y="687619"/>
                  </a:cubicBezTo>
                  <a:cubicBezTo>
                    <a:pt x="287050" y="687619"/>
                    <a:pt x="287050" y="687619"/>
                    <a:pt x="287050" y="687619"/>
                  </a:cubicBezTo>
                  <a:cubicBezTo>
                    <a:pt x="282288" y="677141"/>
                    <a:pt x="270858" y="678094"/>
                    <a:pt x="262285" y="675236"/>
                  </a:cubicBezTo>
                  <a:cubicBezTo>
                    <a:pt x="262285" y="675236"/>
                    <a:pt x="262285" y="675236"/>
                    <a:pt x="262285" y="675236"/>
                  </a:cubicBezTo>
                  <a:cubicBezTo>
                    <a:pt x="262285" y="675236"/>
                    <a:pt x="262285" y="675236"/>
                    <a:pt x="262285" y="675236"/>
                  </a:cubicBezTo>
                  <a:cubicBezTo>
                    <a:pt x="245140" y="657139"/>
                    <a:pt x="249903" y="641899"/>
                    <a:pt x="264190" y="622849"/>
                  </a:cubicBezTo>
                  <a:cubicBezTo>
                    <a:pt x="281335" y="601894"/>
                    <a:pt x="264190" y="556174"/>
                    <a:pt x="237520" y="549506"/>
                  </a:cubicBezTo>
                  <a:cubicBezTo>
                    <a:pt x="221328" y="545696"/>
                    <a:pt x="208945" y="541886"/>
                    <a:pt x="215612" y="523789"/>
                  </a:cubicBezTo>
                  <a:cubicBezTo>
                    <a:pt x="224185" y="499976"/>
                    <a:pt x="237520" y="530456"/>
                    <a:pt x="248950" y="523789"/>
                  </a:cubicBezTo>
                  <a:cubicBezTo>
                    <a:pt x="256570" y="497119"/>
                    <a:pt x="247045" y="459019"/>
                    <a:pt x="273715" y="443779"/>
                  </a:cubicBezTo>
                  <a:cubicBezTo>
                    <a:pt x="325150" y="415204"/>
                    <a:pt x="329913" y="373294"/>
                    <a:pt x="321340" y="323764"/>
                  </a:cubicBezTo>
                  <a:cubicBezTo>
                    <a:pt x="318483" y="305666"/>
                    <a:pt x="328008" y="298046"/>
                    <a:pt x="340390" y="308524"/>
                  </a:cubicBezTo>
                  <a:cubicBezTo>
                    <a:pt x="375633" y="335194"/>
                    <a:pt x="401350" y="315191"/>
                    <a:pt x="425163" y="294236"/>
                  </a:cubicBezTo>
                  <a:cubicBezTo>
                    <a:pt x="444213" y="278044"/>
                    <a:pt x="464215" y="275186"/>
                    <a:pt x="488028" y="272329"/>
                  </a:cubicBezTo>
                  <a:cubicBezTo>
                    <a:pt x="527080" y="268519"/>
                    <a:pt x="568038" y="267566"/>
                    <a:pt x="590897" y="225656"/>
                  </a:cubicBezTo>
                  <a:cubicBezTo>
                    <a:pt x="602328" y="204701"/>
                    <a:pt x="615663" y="210416"/>
                    <a:pt x="622330" y="229466"/>
                  </a:cubicBezTo>
                  <a:cubicBezTo>
                    <a:pt x="646142" y="292331"/>
                    <a:pt x="689005" y="319954"/>
                    <a:pt x="760442" y="301856"/>
                  </a:cubicBezTo>
                  <a:cubicBezTo>
                    <a:pt x="742345" y="346624"/>
                    <a:pt x="774730" y="358054"/>
                    <a:pt x="800447" y="374246"/>
                  </a:cubicBezTo>
                  <a:cubicBezTo>
                    <a:pt x="806163" y="380914"/>
                    <a:pt x="811878" y="387581"/>
                    <a:pt x="816640" y="394249"/>
                  </a:cubicBezTo>
                  <a:cubicBezTo>
                    <a:pt x="816640" y="394249"/>
                    <a:pt x="816640" y="394249"/>
                    <a:pt x="816640" y="394249"/>
                  </a:cubicBezTo>
                  <a:cubicBezTo>
                    <a:pt x="820450" y="402821"/>
                    <a:pt x="823308" y="412346"/>
                    <a:pt x="827117" y="420919"/>
                  </a:cubicBezTo>
                  <a:cubicBezTo>
                    <a:pt x="879505" y="391391"/>
                    <a:pt x="932845" y="362816"/>
                    <a:pt x="983328" y="330431"/>
                  </a:cubicBezTo>
                  <a:cubicBezTo>
                    <a:pt x="1027142" y="302808"/>
                    <a:pt x="1030000" y="265661"/>
                    <a:pt x="996663" y="219941"/>
                  </a:cubicBezTo>
                  <a:close/>
                  <a:moveTo>
                    <a:pt x="432783" y="27536"/>
                  </a:moveTo>
                  <a:cubicBezTo>
                    <a:pt x="432783" y="27536"/>
                    <a:pt x="432783" y="27536"/>
                    <a:pt x="432783" y="27536"/>
                  </a:cubicBezTo>
                  <a:cubicBezTo>
                    <a:pt x="432783" y="27536"/>
                    <a:pt x="432783" y="27536"/>
                    <a:pt x="432783" y="27536"/>
                  </a:cubicBezTo>
                  <a:cubicBezTo>
                    <a:pt x="432783" y="27536"/>
                    <a:pt x="432783" y="27536"/>
                    <a:pt x="432783" y="27536"/>
                  </a:cubicBezTo>
                  <a:close/>
                </a:path>
              </a:pathLst>
            </a:custGeom>
            <a:solidFill>
              <a:srgbClr val="7E8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3372EF3D-C469-4495-91CC-0114DFA12C5D}"/>
                </a:ext>
              </a:extLst>
            </p:cNvPr>
            <p:cNvSpPr/>
            <p:nvPr/>
          </p:nvSpPr>
          <p:spPr>
            <a:xfrm>
              <a:off x="8654752" y="2335318"/>
              <a:ext cx="302229" cy="292784"/>
            </a:xfrm>
            <a:custGeom>
              <a:avLst/>
              <a:gdLst>
                <a:gd name="connsiteX0" fmla="*/ 180547 w 914400"/>
                <a:gd name="connsiteY0" fmla="*/ 723458 h 885825"/>
                <a:gd name="connsiteX1" fmla="*/ 113872 w 914400"/>
                <a:gd name="connsiteY1" fmla="*/ 718696 h 885825"/>
                <a:gd name="connsiteX2" fmla="*/ 102442 w 914400"/>
                <a:gd name="connsiteY2" fmla="*/ 638685 h 885825"/>
                <a:gd name="connsiteX3" fmla="*/ 66247 w 914400"/>
                <a:gd name="connsiteY3" fmla="*/ 591060 h 885825"/>
                <a:gd name="connsiteX4" fmla="*/ 36720 w 914400"/>
                <a:gd name="connsiteY4" fmla="*/ 486285 h 885825"/>
                <a:gd name="connsiteX5" fmla="*/ 525 w 914400"/>
                <a:gd name="connsiteY5" fmla="*/ 409133 h 885825"/>
                <a:gd name="connsiteX6" fmla="*/ 49102 w 914400"/>
                <a:gd name="connsiteY6" fmla="*/ 342458 h 885825"/>
                <a:gd name="connsiteX7" fmla="*/ 78630 w 914400"/>
                <a:gd name="connsiteY7" fmla="*/ 272925 h 885825"/>
                <a:gd name="connsiteX8" fmla="*/ 95775 w 914400"/>
                <a:gd name="connsiteY8" fmla="*/ 144338 h 885825"/>
                <a:gd name="connsiteX9" fmla="*/ 96727 w 914400"/>
                <a:gd name="connsiteY9" fmla="*/ 113858 h 885825"/>
                <a:gd name="connsiteX10" fmla="*/ 128160 w 914400"/>
                <a:gd name="connsiteY10" fmla="*/ 117668 h 885825"/>
                <a:gd name="connsiteX11" fmla="*/ 285322 w 914400"/>
                <a:gd name="connsiteY11" fmla="*/ 67185 h 885825"/>
                <a:gd name="connsiteX12" fmla="*/ 307230 w 914400"/>
                <a:gd name="connsiteY12" fmla="*/ 37658 h 885825"/>
                <a:gd name="connsiteX13" fmla="*/ 407242 w 914400"/>
                <a:gd name="connsiteY13" fmla="*/ 47183 h 885825"/>
                <a:gd name="connsiteX14" fmla="*/ 536782 w 914400"/>
                <a:gd name="connsiteY14" fmla="*/ 72900 h 885825"/>
                <a:gd name="connsiteX15" fmla="*/ 639652 w 914400"/>
                <a:gd name="connsiteY15" fmla="*/ 114810 h 885825"/>
                <a:gd name="connsiteX16" fmla="*/ 681562 w 914400"/>
                <a:gd name="connsiteY16" fmla="*/ 108143 h 885825"/>
                <a:gd name="connsiteX17" fmla="*/ 700612 w 914400"/>
                <a:gd name="connsiteY17" fmla="*/ 126240 h 885825"/>
                <a:gd name="connsiteX18" fmla="*/ 745380 w 914400"/>
                <a:gd name="connsiteY18" fmla="*/ 194821 h 885825"/>
                <a:gd name="connsiteX19" fmla="*/ 752047 w 914400"/>
                <a:gd name="connsiteY19" fmla="*/ 201488 h 885825"/>
                <a:gd name="connsiteX20" fmla="*/ 746332 w 914400"/>
                <a:gd name="connsiteY20" fmla="*/ 257685 h 885825"/>
                <a:gd name="connsiteX21" fmla="*/ 786337 w 914400"/>
                <a:gd name="connsiteY21" fmla="*/ 345315 h 885825"/>
                <a:gd name="connsiteX22" fmla="*/ 847297 w 914400"/>
                <a:gd name="connsiteY22" fmla="*/ 371985 h 885825"/>
                <a:gd name="connsiteX23" fmla="*/ 871110 w 914400"/>
                <a:gd name="connsiteY23" fmla="*/ 382463 h 885825"/>
                <a:gd name="connsiteX24" fmla="*/ 855870 w 914400"/>
                <a:gd name="connsiteY24" fmla="*/ 402465 h 885825"/>
                <a:gd name="connsiteX25" fmla="*/ 803482 w 914400"/>
                <a:gd name="connsiteY25" fmla="*/ 513908 h 885825"/>
                <a:gd name="connsiteX26" fmla="*/ 842535 w 914400"/>
                <a:gd name="connsiteY26" fmla="*/ 550103 h 885825"/>
                <a:gd name="connsiteX27" fmla="*/ 921593 w 914400"/>
                <a:gd name="connsiteY27" fmla="*/ 599633 h 885825"/>
                <a:gd name="connsiteX28" fmla="*/ 815865 w 914400"/>
                <a:gd name="connsiteY28" fmla="*/ 611063 h 885825"/>
                <a:gd name="connsiteX29" fmla="*/ 743475 w 914400"/>
                <a:gd name="connsiteY29" fmla="*/ 652973 h 885825"/>
                <a:gd name="connsiteX30" fmla="*/ 624412 w 914400"/>
                <a:gd name="connsiteY30" fmla="*/ 833948 h 885825"/>
                <a:gd name="connsiteX31" fmla="*/ 609172 w 914400"/>
                <a:gd name="connsiteY31" fmla="*/ 850141 h 885825"/>
                <a:gd name="connsiteX32" fmla="*/ 364380 w 914400"/>
                <a:gd name="connsiteY32" fmla="*/ 875858 h 885825"/>
                <a:gd name="connsiteX33" fmla="*/ 337710 w 914400"/>
                <a:gd name="connsiteY33" fmla="*/ 867285 h 885825"/>
                <a:gd name="connsiteX34" fmla="*/ 250080 w 914400"/>
                <a:gd name="connsiteY34" fmla="*/ 818708 h 885825"/>
                <a:gd name="connsiteX35" fmla="*/ 180547 w 914400"/>
                <a:gd name="connsiteY35" fmla="*/ 723458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4400" h="885825">
                  <a:moveTo>
                    <a:pt x="180547" y="723458"/>
                  </a:moveTo>
                  <a:cubicBezTo>
                    <a:pt x="166260" y="695835"/>
                    <a:pt x="144352" y="706313"/>
                    <a:pt x="113872" y="718696"/>
                  </a:cubicBezTo>
                  <a:cubicBezTo>
                    <a:pt x="138637" y="682500"/>
                    <a:pt x="125302" y="658688"/>
                    <a:pt x="102442" y="638685"/>
                  </a:cubicBezTo>
                  <a:cubicBezTo>
                    <a:pt x="82440" y="629160"/>
                    <a:pt x="76725" y="608206"/>
                    <a:pt x="66247" y="591060"/>
                  </a:cubicBezTo>
                  <a:cubicBezTo>
                    <a:pt x="50055" y="557723"/>
                    <a:pt x="35767" y="522481"/>
                    <a:pt x="36720" y="486285"/>
                  </a:cubicBezTo>
                  <a:cubicBezTo>
                    <a:pt x="37672" y="451043"/>
                    <a:pt x="-5190" y="436756"/>
                    <a:pt x="525" y="409133"/>
                  </a:cubicBezTo>
                  <a:cubicBezTo>
                    <a:pt x="5287" y="384368"/>
                    <a:pt x="43387" y="374843"/>
                    <a:pt x="49102" y="342458"/>
                  </a:cubicBezTo>
                  <a:cubicBezTo>
                    <a:pt x="52912" y="317693"/>
                    <a:pt x="65295" y="293881"/>
                    <a:pt x="78630" y="272925"/>
                  </a:cubicBezTo>
                  <a:cubicBezTo>
                    <a:pt x="104347" y="232921"/>
                    <a:pt x="121492" y="191963"/>
                    <a:pt x="95775" y="144338"/>
                  </a:cubicBezTo>
                  <a:cubicBezTo>
                    <a:pt x="91012" y="135765"/>
                    <a:pt x="86250" y="122431"/>
                    <a:pt x="96727" y="113858"/>
                  </a:cubicBezTo>
                  <a:cubicBezTo>
                    <a:pt x="107205" y="105285"/>
                    <a:pt x="117682" y="113858"/>
                    <a:pt x="128160" y="117668"/>
                  </a:cubicBezTo>
                  <a:cubicBezTo>
                    <a:pt x="195787" y="147196"/>
                    <a:pt x="246270" y="131003"/>
                    <a:pt x="285322" y="67185"/>
                  </a:cubicBezTo>
                  <a:cubicBezTo>
                    <a:pt x="291990" y="56708"/>
                    <a:pt x="293895" y="43373"/>
                    <a:pt x="307230" y="37658"/>
                  </a:cubicBezTo>
                  <a:cubicBezTo>
                    <a:pt x="343425" y="87188"/>
                    <a:pt x="356760" y="88140"/>
                    <a:pt x="407242" y="47183"/>
                  </a:cubicBezTo>
                  <a:cubicBezTo>
                    <a:pt x="488205" y="-19492"/>
                    <a:pt x="488205" y="-19492"/>
                    <a:pt x="536782" y="72900"/>
                  </a:cubicBezTo>
                  <a:cubicBezTo>
                    <a:pt x="549165" y="95760"/>
                    <a:pt x="606315" y="119573"/>
                    <a:pt x="639652" y="114810"/>
                  </a:cubicBezTo>
                  <a:cubicBezTo>
                    <a:pt x="653940" y="112906"/>
                    <a:pt x="667275" y="107190"/>
                    <a:pt x="681562" y="108143"/>
                  </a:cubicBezTo>
                  <a:cubicBezTo>
                    <a:pt x="692993" y="109096"/>
                    <a:pt x="708232" y="111000"/>
                    <a:pt x="700612" y="126240"/>
                  </a:cubicBezTo>
                  <a:cubicBezTo>
                    <a:pt x="675847" y="176723"/>
                    <a:pt x="708232" y="186248"/>
                    <a:pt x="745380" y="194821"/>
                  </a:cubicBezTo>
                  <a:cubicBezTo>
                    <a:pt x="748237" y="195773"/>
                    <a:pt x="750143" y="198631"/>
                    <a:pt x="752047" y="201488"/>
                  </a:cubicBezTo>
                  <a:cubicBezTo>
                    <a:pt x="758715" y="220538"/>
                    <a:pt x="746332" y="238635"/>
                    <a:pt x="746332" y="257685"/>
                  </a:cubicBezTo>
                  <a:cubicBezTo>
                    <a:pt x="759668" y="287213"/>
                    <a:pt x="773002" y="315788"/>
                    <a:pt x="786337" y="345315"/>
                  </a:cubicBezTo>
                  <a:cubicBezTo>
                    <a:pt x="800625" y="369128"/>
                    <a:pt x="824437" y="371033"/>
                    <a:pt x="847297" y="371985"/>
                  </a:cubicBezTo>
                  <a:cubicBezTo>
                    <a:pt x="856822" y="372938"/>
                    <a:pt x="868252" y="372938"/>
                    <a:pt x="871110" y="382463"/>
                  </a:cubicBezTo>
                  <a:cubicBezTo>
                    <a:pt x="874920" y="393893"/>
                    <a:pt x="863490" y="397703"/>
                    <a:pt x="855870" y="402465"/>
                  </a:cubicBezTo>
                  <a:cubicBezTo>
                    <a:pt x="817770" y="426278"/>
                    <a:pt x="795862" y="471046"/>
                    <a:pt x="803482" y="513908"/>
                  </a:cubicBezTo>
                  <a:cubicBezTo>
                    <a:pt x="807293" y="536768"/>
                    <a:pt x="827295" y="540578"/>
                    <a:pt x="842535" y="550103"/>
                  </a:cubicBezTo>
                  <a:cubicBezTo>
                    <a:pt x="869205" y="566296"/>
                    <a:pt x="909210" y="560581"/>
                    <a:pt x="921593" y="599633"/>
                  </a:cubicBezTo>
                  <a:cubicBezTo>
                    <a:pt x="888255" y="622493"/>
                    <a:pt x="851107" y="611063"/>
                    <a:pt x="815865" y="611063"/>
                  </a:cubicBezTo>
                  <a:cubicBezTo>
                    <a:pt x="782527" y="611063"/>
                    <a:pt x="758715" y="622493"/>
                    <a:pt x="743475" y="652973"/>
                  </a:cubicBezTo>
                  <a:cubicBezTo>
                    <a:pt x="709185" y="716791"/>
                    <a:pt x="669180" y="777750"/>
                    <a:pt x="624412" y="833948"/>
                  </a:cubicBezTo>
                  <a:cubicBezTo>
                    <a:pt x="619650" y="839663"/>
                    <a:pt x="616793" y="848235"/>
                    <a:pt x="609172" y="850141"/>
                  </a:cubicBezTo>
                  <a:cubicBezTo>
                    <a:pt x="529162" y="873000"/>
                    <a:pt x="450105" y="907291"/>
                    <a:pt x="364380" y="875858"/>
                  </a:cubicBezTo>
                  <a:cubicBezTo>
                    <a:pt x="355807" y="873000"/>
                    <a:pt x="347235" y="870143"/>
                    <a:pt x="337710" y="867285"/>
                  </a:cubicBezTo>
                  <a:cubicBezTo>
                    <a:pt x="305325" y="856808"/>
                    <a:pt x="280560" y="833948"/>
                    <a:pt x="250080" y="818708"/>
                  </a:cubicBezTo>
                  <a:cubicBezTo>
                    <a:pt x="218647" y="793943"/>
                    <a:pt x="199597" y="758700"/>
                    <a:pt x="180547" y="723458"/>
                  </a:cubicBezTo>
                  <a:close/>
                </a:path>
              </a:pathLst>
            </a:custGeom>
            <a:solidFill>
              <a:srgbClr val="2321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8751"/>
          <a:stretch/>
        </p:blipFill>
        <p:spPr>
          <a:xfrm>
            <a:off x="7615449" y="2101756"/>
            <a:ext cx="2104241" cy="21166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950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9">
            <a:extLst>
              <a:ext uri="{FF2B5EF4-FFF2-40B4-BE49-F238E27FC236}">
                <a16:creationId xmlns:a16="http://schemas.microsoft.com/office/drawing/2014/main" xmlns="" id="{6E5EDFCA-022D-4D8C-B506-D48E7987FC6D}"/>
              </a:ext>
            </a:extLst>
          </p:cNvPr>
          <p:cNvGrpSpPr/>
          <p:nvPr/>
        </p:nvGrpSpPr>
        <p:grpSpPr>
          <a:xfrm>
            <a:off x="-102256" y="1878669"/>
            <a:ext cx="4734219" cy="4623159"/>
            <a:chOff x="924229" y="1606109"/>
            <a:chExt cx="4734219" cy="4623159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xmlns="" id="{2D30939D-7BAB-4EB5-8569-0029344FA1A4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14DDF060-EEDF-4988-9BF7-DF5C80C3C6BA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8FAF1C4F-1585-4324-97C6-A80BBCD98325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rgbClr val="054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A137CBE5-6FD2-4BFF-9EC9-16F2B14D4873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54C6482-C76F-45F7-B58F-789F906C3898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rgbClr val="086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A85AFA3-65FA-40AA-AF30-441647ADF4D4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3">
            <a:extLst>
              <a:ext uri="{FF2B5EF4-FFF2-40B4-BE49-F238E27FC236}">
                <a16:creationId xmlns:a16="http://schemas.microsoft.com/office/drawing/2014/main" xmlns="" id="{22F06E0B-6481-4998-BDC8-AA32FCD8A6F0}"/>
              </a:ext>
            </a:extLst>
          </p:cNvPr>
          <p:cNvGrpSpPr/>
          <p:nvPr/>
        </p:nvGrpSpPr>
        <p:grpSpPr>
          <a:xfrm>
            <a:off x="0" y="2050933"/>
            <a:ext cx="4250497" cy="4250497"/>
            <a:chOff x="735328" y="1762623"/>
            <a:chExt cx="4250497" cy="4250497"/>
          </a:xfrm>
        </p:grpSpPr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xmlns="" id="{4FB8DD43-B8B8-4836-A71E-659955979701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xmlns="" id="{39AD61B8-64DB-48B2-A293-8BA2A4FFDBB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xmlns="" id="{FDED364F-5E0B-4B82-97AD-7355D690510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xmlns="" id="{2918E7AD-0C23-4EA7-81FF-19DDBCFDFCA3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3" name="Block Arc 5">
              <a:extLst>
                <a:ext uri="{FF2B5EF4-FFF2-40B4-BE49-F238E27FC236}">
                  <a16:creationId xmlns:a16="http://schemas.microsoft.com/office/drawing/2014/main" xmlns="" id="{8C64DB15-620D-42E8-B431-290C3885137E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ECD8B808-BE47-4D6E-806F-99BAC33E5555}"/>
              </a:ext>
            </a:extLst>
          </p:cNvPr>
          <p:cNvCxnSpPr>
            <a:cxnSpLocks/>
          </p:cNvCxnSpPr>
          <p:nvPr/>
        </p:nvCxnSpPr>
        <p:spPr>
          <a:xfrm flipV="1">
            <a:off x="4721364" y="3530991"/>
            <a:ext cx="7334648" cy="50266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576775" y="0"/>
            <a:ext cx="13082954" cy="1195754"/>
          </a:xfrm>
          <a:prstGeom prst="rect">
            <a:avLst/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86046" y="261983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HİSAR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Raketləri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9997" t="-656" r="15052" b="656"/>
          <a:stretch/>
        </p:blipFill>
        <p:spPr>
          <a:xfrm>
            <a:off x="324471" y="2616590"/>
            <a:ext cx="3582352" cy="3123027"/>
          </a:xfrm>
          <a:prstGeom prst="ellipse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51716" y="1261964"/>
            <a:ext cx="67853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Bunlar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hərbi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bazaları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limanları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obyektləri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qoşunları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hava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təhdidlərindən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qorumaq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üçün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sabit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fırlanan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qanadlı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təyyarələrə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qanadlı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raketlərə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yerdən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raketlərə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insansız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hava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vasitələrinə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(İHA)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qarşı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istifadə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olunan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hava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hücumundan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müdafiə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mərmiləridir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 HİSAR-A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HİSAR-O,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müxtəlif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platforma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inteqrasiyalarına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uyğun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olaraq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yanğın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nəzarəti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komanda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idarəetmə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altyapılarını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dəyişdirərək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ailə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daxilində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modul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bir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quruluşda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dizayn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edilmişdir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92393" y="3569065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xüsusiyyətləri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Şaquli</a:t>
            </a:r>
            <a:r>
              <a:rPr lang="en-US" sz="1600" dirty="0"/>
              <a:t> </a:t>
            </a:r>
            <a:r>
              <a:rPr lang="en-US" sz="1600" dirty="0" err="1"/>
              <a:t>çəkiliş</a:t>
            </a:r>
            <a:r>
              <a:rPr lang="en-US" sz="1600" dirty="0"/>
              <a:t> </a:t>
            </a:r>
            <a:r>
              <a:rPr lang="en-US" sz="1600" dirty="0" err="1"/>
              <a:t>qabiliyyəti</a:t>
            </a:r>
            <a:r>
              <a:rPr lang="en-US" sz="1600" dirty="0"/>
              <a:t> </a:t>
            </a:r>
            <a:r>
              <a:rPr lang="en-US" sz="1600" dirty="0" err="1"/>
              <a:t>olan</a:t>
            </a:r>
            <a:r>
              <a:rPr lang="en-US" sz="1600" dirty="0"/>
              <a:t> 360 ° </a:t>
            </a:r>
            <a:r>
              <a:rPr lang="en-US" sz="1600" dirty="0" err="1"/>
              <a:t>Effektivlik</a:t>
            </a:r>
            <a:r>
              <a:rPr lang="en-US" sz="1600" dirty="0"/>
              <a:t> </a:t>
            </a:r>
            <a:r>
              <a:rPr lang="en-US" sz="1600" dirty="0" err="1"/>
              <a:t>sahəsi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Cüt</a:t>
            </a:r>
            <a:r>
              <a:rPr lang="en-US" sz="1600" dirty="0" smtClean="0"/>
              <a:t> </a:t>
            </a:r>
            <a:r>
              <a:rPr lang="en-US" sz="1600" dirty="0" err="1"/>
              <a:t>Mərhələ</a:t>
            </a:r>
            <a:r>
              <a:rPr lang="en-US" sz="1600" dirty="0"/>
              <a:t> </a:t>
            </a:r>
            <a:r>
              <a:rPr lang="en-US" sz="1600" dirty="0" err="1" smtClean="0"/>
              <a:t>Motoru</a:t>
            </a:r>
            <a:endParaRPr lang="az-Latn-AZ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Çox</a:t>
            </a:r>
            <a:r>
              <a:rPr lang="en-US" sz="1600" dirty="0" smtClean="0"/>
              <a:t> </a:t>
            </a:r>
            <a:r>
              <a:rPr lang="en-US" sz="1600" dirty="0" err="1"/>
              <a:t>Platformalı</a:t>
            </a:r>
            <a:r>
              <a:rPr lang="en-US" sz="1600" dirty="0"/>
              <a:t> </a:t>
            </a:r>
            <a:r>
              <a:rPr lang="en-US" sz="1600" dirty="0" err="1"/>
              <a:t>İnteqrasiya</a:t>
            </a:r>
            <a:r>
              <a:rPr lang="en-US" sz="1600" dirty="0"/>
              <a:t> </a:t>
            </a:r>
            <a:r>
              <a:rPr lang="en-US" sz="1600" dirty="0" err="1"/>
              <a:t>İnterfeysi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Vuruş</a:t>
            </a:r>
            <a:r>
              <a:rPr lang="en-US" sz="1600" dirty="0" smtClean="0"/>
              <a:t> </a:t>
            </a:r>
            <a:r>
              <a:rPr lang="en-US" sz="1600" dirty="0" err="1"/>
              <a:t>Vektör</a:t>
            </a:r>
            <a:r>
              <a:rPr lang="en-US" sz="1600" dirty="0"/>
              <a:t> </a:t>
            </a:r>
            <a:r>
              <a:rPr lang="en-US" sz="1600" dirty="0" err="1"/>
              <a:t>İdarəetmə</a:t>
            </a:r>
            <a:r>
              <a:rPr lang="en-US" sz="1600" dirty="0"/>
              <a:t> </a:t>
            </a:r>
            <a:r>
              <a:rPr lang="en-US" sz="1600" dirty="0" err="1"/>
              <a:t>Sistemi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Təsir</a:t>
            </a:r>
            <a:r>
              <a:rPr lang="en-US" sz="1600" dirty="0" smtClean="0"/>
              <a:t> </a:t>
            </a:r>
            <a:r>
              <a:rPr lang="en-US" sz="1600" dirty="0" err="1"/>
              <a:t>və</a:t>
            </a:r>
            <a:r>
              <a:rPr lang="en-US" sz="1600" dirty="0"/>
              <a:t> </a:t>
            </a:r>
            <a:r>
              <a:rPr lang="en-US" sz="1600" dirty="0" err="1"/>
              <a:t>Yaxınlıq</a:t>
            </a:r>
            <a:r>
              <a:rPr lang="en-US" sz="1600" dirty="0"/>
              <a:t> </a:t>
            </a:r>
            <a:r>
              <a:rPr lang="en-US" sz="1600" dirty="0" err="1"/>
              <a:t>Fuze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HİSAR-A </a:t>
            </a:r>
            <a:r>
              <a:rPr lang="en-US" sz="1600" dirty="0" err="1"/>
              <a:t>və</a:t>
            </a:r>
            <a:r>
              <a:rPr lang="en-US" sz="1600" dirty="0"/>
              <a:t> HİSAR-O </a:t>
            </a:r>
            <a:r>
              <a:rPr lang="en-US" sz="1600" dirty="0" err="1"/>
              <a:t>üçün</a:t>
            </a:r>
            <a:r>
              <a:rPr lang="en-US" sz="1600" dirty="0"/>
              <a:t> </a:t>
            </a:r>
            <a:r>
              <a:rPr lang="en-US" sz="1600" dirty="0" err="1"/>
              <a:t>ümumi</a:t>
            </a:r>
            <a:r>
              <a:rPr lang="en-US" sz="1600" dirty="0"/>
              <a:t> </a:t>
            </a:r>
            <a:r>
              <a:rPr lang="en-US" sz="1600" dirty="0" err="1"/>
              <a:t>bidon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</a:t>
            </a:r>
            <a:r>
              <a:rPr lang="en-US" sz="1600" dirty="0" err="1"/>
              <a:t>göbək</a:t>
            </a:r>
            <a:r>
              <a:rPr lang="en-US" sz="1600" dirty="0"/>
              <a:t> </a:t>
            </a:r>
            <a:r>
              <a:rPr lang="en-US" sz="1600" dirty="0" err="1"/>
              <a:t>kordon</a:t>
            </a:r>
            <a:r>
              <a:rPr lang="en-US" sz="1600" dirty="0"/>
              <a:t> </a:t>
            </a:r>
            <a:r>
              <a:rPr lang="en-US" sz="1600" dirty="0" err="1"/>
              <a:t>interfeysi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5379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BB1F368-5E5B-40EE-B7C8-6960AE5ACCE6}"/>
              </a:ext>
            </a:extLst>
          </p:cNvPr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="" xmlns:a16="http://schemas.microsoft.com/office/drawing/2014/main" id="{B6088A72-AD96-458C-8E5A-417D408A3A60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="" xmlns:a16="http://schemas.microsoft.com/office/drawing/2014/main" id="{08F7F7C8-764E-41A4-AB39-151588AFF9E9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="" xmlns:a16="http://schemas.microsoft.com/office/drawing/2014/main" id="{7EAF7063-9CDD-4488-A6A2-427A5A888389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="" xmlns:a16="http://schemas.microsoft.com/office/drawing/2014/main" id="{0038069E-F16F-4983-A7A1-DD6534253E2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="" xmlns:a16="http://schemas.microsoft.com/office/drawing/2014/main" id="{D021693C-A096-453E-9B3B-F1F381774D74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="" xmlns:a16="http://schemas.microsoft.com/office/drawing/2014/main" id="{7CF1900F-341B-4F27-BE2E-72EDE6138612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299EE3B8-2068-49F9-B028-7805BFAA61BF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="" xmlns:a16="http://schemas.microsoft.com/office/drawing/2014/main" id="{BB243C0A-DCC2-42EB-B354-B14FE3E88E89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="" xmlns:a16="http://schemas.microsoft.com/office/drawing/2014/main" id="{72D3297F-03BA-451B-9D50-244B4A470C2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16D96EBA-9EA8-4DD7-B975-1A918FE19473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14BDAE3C-9489-4842-90B9-9B98E4BFDDAA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66EE3F66-A252-42D3-BB15-73D160F8A87E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6C38EA92-ECC8-45F1-8C04-DAC77E35BCAF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D5B5877E-FFC7-46AA-8BEE-96E1619D40BB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B374818-25F9-4B8D-89F9-F6078219B761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126609" y="0"/>
            <a:ext cx="12318609" cy="1350498"/>
          </a:xfrm>
          <a:prstGeom prst="rect">
            <a:avLst/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08940" y="416728"/>
            <a:ext cx="4869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Texniki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Xüsusiyyətlər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300898" y="2442475"/>
            <a:ext cx="28911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Latn-AZ" b="1" dirty="0" smtClean="0">
                <a:solidFill>
                  <a:schemeClr val="tx2">
                    <a:lumMod val="75000"/>
                  </a:schemeClr>
                </a:solidFill>
              </a:rPr>
              <a:t>Növləri: </a:t>
            </a:r>
          </a:p>
          <a:p>
            <a:r>
              <a:rPr lang="az-Latn-AZ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HISAR-A </a:t>
            </a:r>
            <a:endParaRPr lang="az-Latn-AZ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az-Latn-AZ" b="1" dirty="0" smtClean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HISAR-O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19445" y="2428407"/>
            <a:ext cx="21265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Qarşısının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Alma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Aralığı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15 km 25 km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41675" y="2315867"/>
            <a:ext cx="3199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Döyüş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başlığı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yüksək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partlayıcı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hissəcik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effektivliyi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03607" y="4653282"/>
            <a:ext cx="2171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Məlumat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axtaran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şəxsin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hərəkətsiz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naviqasiyası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və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orta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faza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rəhbərliyi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96444" y="4753932"/>
            <a:ext cx="34653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İnfraqırmızı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görüntüləyici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axtaran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ataletli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naviqasiya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ilə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terminal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rəhbərliyi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və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məlumat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bağlantısı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ilə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orta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mərhələ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rəhbərliyi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75050" y="4766050"/>
            <a:ext cx="2264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İnfraqırmızı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görüntüləyici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axtaran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şəxslə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terminal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rəhbərliyi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7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F6C5AB1A-D701-4887-9721-AE0A9F8C207F}"/>
              </a:ext>
            </a:extLst>
          </p:cNvPr>
          <p:cNvCxnSpPr>
            <a:cxnSpLocks/>
          </p:cNvCxnSpPr>
          <p:nvPr/>
        </p:nvCxnSpPr>
        <p:spPr>
          <a:xfrm flipV="1">
            <a:off x="1876468" y="5300532"/>
            <a:ext cx="3341346" cy="13482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3E412E4-FD24-4567-8613-8998533F027C}"/>
              </a:ext>
            </a:extLst>
          </p:cNvPr>
          <p:cNvGrpSpPr/>
          <p:nvPr/>
        </p:nvGrpSpPr>
        <p:grpSpPr>
          <a:xfrm>
            <a:off x="425673" y="1845757"/>
            <a:ext cx="4323119" cy="5012243"/>
            <a:chOff x="4071851" y="2354381"/>
            <a:chExt cx="3493769" cy="4050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2720102B-35C2-4405-8891-A920F5E41A4E}"/>
                </a:ext>
              </a:extLst>
            </p:cNvPr>
            <p:cNvGrpSpPr/>
            <p:nvPr/>
          </p:nvGrpSpPr>
          <p:grpSpPr>
            <a:xfrm>
              <a:off x="4397268" y="2444126"/>
              <a:ext cx="3168352" cy="3960946"/>
              <a:chOff x="3126458" y="1456593"/>
              <a:chExt cx="3168352" cy="3960945"/>
            </a:xfrm>
            <a:solidFill>
              <a:schemeClr val="accent4"/>
            </a:solidFill>
          </p:grpSpPr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xmlns="" id="{7338C42A-3F16-47B0-8656-163E7457A877}"/>
                  </a:ext>
                </a:extLst>
              </p:cNvPr>
              <p:cNvSpPr/>
              <p:nvPr/>
            </p:nvSpPr>
            <p:spPr>
              <a:xfrm rot="21351821">
                <a:off x="5019431" y="1456593"/>
                <a:ext cx="1178037" cy="844630"/>
              </a:xfrm>
              <a:custGeom>
                <a:avLst/>
                <a:gdLst>
                  <a:gd name="connsiteX0" fmla="*/ 0 w 1514475"/>
                  <a:gd name="connsiteY0" fmla="*/ 1085850 h 1085850"/>
                  <a:gd name="connsiteX1" fmla="*/ 1514475 w 1514475"/>
                  <a:gd name="connsiteY1" fmla="*/ 0 h 1085850"/>
                  <a:gd name="connsiteX2" fmla="*/ 1514475 w 1514475"/>
                  <a:gd name="connsiteY2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4475" h="1085850">
                    <a:moveTo>
                      <a:pt x="0" y="1085850"/>
                    </a:moveTo>
                    <a:lnTo>
                      <a:pt x="1514475" y="0"/>
                    </a:lnTo>
                    <a:lnTo>
                      <a:pt x="1514475" y="0"/>
                    </a:lnTo>
                  </a:path>
                </a:pathLst>
              </a:custGeom>
              <a:grpFill/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 sz="2701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xmlns="" id="{8A82C50A-B780-4D30-9C5A-076BB6D7A20C}"/>
                  </a:ext>
                </a:extLst>
              </p:cNvPr>
              <p:cNvSpPr/>
              <p:nvPr/>
            </p:nvSpPr>
            <p:spPr>
              <a:xfrm rot="17100000">
                <a:off x="3126457" y="2249186"/>
                <a:ext cx="3168353" cy="3168352"/>
              </a:xfrm>
              <a:prstGeom prst="blockArc">
                <a:avLst>
                  <a:gd name="adj1" fmla="val 12815785"/>
                  <a:gd name="adj2" fmla="val 21547697"/>
                  <a:gd name="adj3" fmla="val 25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86"/>
                <a:endParaRPr lang="ko-KR" altLang="en-US" sz="270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ECDA20DA-8E57-4E71-B28C-970572CE404F}"/>
                </a:ext>
              </a:extLst>
            </p:cNvPr>
            <p:cNvSpPr/>
            <p:nvPr/>
          </p:nvSpPr>
          <p:spPr>
            <a:xfrm>
              <a:off x="6009251" y="3011586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30BC2F53-49A1-44F0-B0E6-984D66F6D0DD}"/>
                </a:ext>
              </a:extLst>
            </p:cNvPr>
            <p:cNvSpPr/>
            <p:nvPr/>
          </p:nvSpPr>
          <p:spPr>
            <a:xfrm>
              <a:off x="4467191" y="5421435"/>
              <a:ext cx="720000" cy="72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49" name="Rounded Rectangle 3">
              <a:extLst>
                <a:ext uri="{FF2B5EF4-FFF2-40B4-BE49-F238E27FC236}">
                  <a16:creationId xmlns:a16="http://schemas.microsoft.com/office/drawing/2014/main" xmlns="" id="{5497B8B9-697C-4E45-9EBE-7A92E2E543FD}"/>
                </a:ext>
              </a:extLst>
            </p:cNvPr>
            <p:cNvSpPr/>
            <p:nvPr/>
          </p:nvSpPr>
          <p:spPr>
            <a:xfrm>
              <a:off x="6228460" y="3173087"/>
              <a:ext cx="281590" cy="397007"/>
            </a:xfrm>
            <a:custGeom>
              <a:avLst/>
              <a:gdLst/>
              <a:ahLst/>
              <a:cxnLst/>
              <a:rect l="l" t="t" r="r" b="b"/>
              <a:pathLst>
                <a:path w="2808312" h="3959361">
                  <a:moveTo>
                    <a:pt x="1738109" y="1502623"/>
                  </a:moveTo>
                  <a:cubicBezTo>
                    <a:pt x="1698494" y="1505955"/>
                    <a:pt x="1662802" y="1532425"/>
                    <a:pt x="1649662" y="1572585"/>
                  </a:cubicBezTo>
                  <a:lnTo>
                    <a:pt x="1336420" y="2529999"/>
                  </a:lnTo>
                  <a:lnTo>
                    <a:pt x="1170819" y="1967482"/>
                  </a:lnTo>
                  <a:cubicBezTo>
                    <a:pt x="1169810" y="1964053"/>
                    <a:pt x="1168637" y="1960718"/>
                    <a:pt x="1165857" y="1958078"/>
                  </a:cubicBezTo>
                  <a:cubicBezTo>
                    <a:pt x="1162466" y="1917013"/>
                    <a:pt x="1133587" y="1880907"/>
                    <a:pt x="1091436" y="1869613"/>
                  </a:cubicBezTo>
                  <a:cubicBezTo>
                    <a:pt x="1037014" y="1855031"/>
                    <a:pt x="981075" y="1887327"/>
                    <a:pt x="966493" y="1941749"/>
                  </a:cubicBezTo>
                  <a:lnTo>
                    <a:pt x="813486" y="2512780"/>
                  </a:lnTo>
                  <a:lnTo>
                    <a:pt x="510833" y="2512781"/>
                  </a:lnTo>
                  <a:cubicBezTo>
                    <a:pt x="454492" y="2512781"/>
                    <a:pt x="408818" y="2558454"/>
                    <a:pt x="408818" y="2614795"/>
                  </a:cubicBezTo>
                  <a:cubicBezTo>
                    <a:pt x="408818" y="2671137"/>
                    <a:pt x="454492" y="2716811"/>
                    <a:pt x="510833" y="2716811"/>
                  </a:cubicBezTo>
                  <a:lnTo>
                    <a:pt x="844268" y="2716810"/>
                  </a:lnTo>
                  <a:cubicBezTo>
                    <a:pt x="869730" y="2716810"/>
                    <a:pt x="893013" y="2707482"/>
                    <a:pt x="910119" y="2691168"/>
                  </a:cubicBezTo>
                  <a:cubicBezTo>
                    <a:pt x="950467" y="2686878"/>
                    <a:pt x="985744" y="2658215"/>
                    <a:pt x="996885" y="2616640"/>
                  </a:cubicBezTo>
                  <a:lnTo>
                    <a:pt x="1069480" y="2345710"/>
                  </a:lnTo>
                  <a:lnTo>
                    <a:pt x="1221708" y="2862804"/>
                  </a:lnTo>
                  <a:cubicBezTo>
                    <a:pt x="1237619" y="2916852"/>
                    <a:pt x="1294332" y="2947769"/>
                    <a:pt x="1348381" y="2931857"/>
                  </a:cubicBezTo>
                  <a:cubicBezTo>
                    <a:pt x="1377289" y="2923346"/>
                    <a:pt x="1399580" y="2903162"/>
                    <a:pt x="1410808" y="2877564"/>
                  </a:cubicBezTo>
                  <a:cubicBezTo>
                    <a:pt x="1431400" y="2866427"/>
                    <a:pt x="1447266" y="2847340"/>
                    <a:pt x="1455104" y="2823380"/>
                  </a:cubicBezTo>
                  <a:lnTo>
                    <a:pt x="1737413" y="1960519"/>
                  </a:lnTo>
                  <a:lnTo>
                    <a:pt x="1896950" y="2555918"/>
                  </a:lnTo>
                  <a:cubicBezTo>
                    <a:pt x="1898423" y="2561416"/>
                    <a:pt x="1900318" y="2566688"/>
                    <a:pt x="1904388" y="2570895"/>
                  </a:cubicBezTo>
                  <a:lnTo>
                    <a:pt x="1902338" y="2581051"/>
                  </a:lnTo>
                  <a:cubicBezTo>
                    <a:pt x="1902338" y="2637392"/>
                    <a:pt x="1948013" y="2683065"/>
                    <a:pt x="2004353" y="2683065"/>
                  </a:cubicBezTo>
                  <a:lnTo>
                    <a:pt x="2360148" y="2683065"/>
                  </a:lnTo>
                  <a:cubicBezTo>
                    <a:pt x="2416490" y="2683066"/>
                    <a:pt x="2462164" y="2637391"/>
                    <a:pt x="2462164" y="2581050"/>
                  </a:cubicBezTo>
                  <a:cubicBezTo>
                    <a:pt x="2462163" y="2524710"/>
                    <a:pt x="2416489" y="2479036"/>
                    <a:pt x="2360148" y="2479036"/>
                  </a:cubicBezTo>
                  <a:lnTo>
                    <a:pt x="2087576" y="2479036"/>
                  </a:lnTo>
                  <a:lnTo>
                    <a:pt x="1853652" y="1606016"/>
                  </a:lnTo>
                  <a:cubicBezTo>
                    <a:pt x="1852530" y="1601831"/>
                    <a:pt x="1851164" y="1597776"/>
                    <a:pt x="1847944" y="1594527"/>
                  </a:cubicBezTo>
                  <a:cubicBezTo>
                    <a:pt x="1844394" y="1555407"/>
                    <a:pt x="1818065" y="1520347"/>
                    <a:pt x="1778342" y="1507351"/>
                  </a:cubicBezTo>
                  <a:cubicBezTo>
                    <a:pt x="1764955" y="1502970"/>
                    <a:pt x="1751315" y="1501511"/>
                    <a:pt x="1738109" y="1502623"/>
                  </a:cubicBezTo>
                  <a:close/>
                  <a:moveTo>
                    <a:pt x="526301" y="856060"/>
                  </a:moveTo>
                  <a:lnTo>
                    <a:pt x="2300267" y="856060"/>
                  </a:lnTo>
                  <a:cubicBezTo>
                    <a:pt x="2414458" y="856060"/>
                    <a:pt x="2507029" y="948631"/>
                    <a:pt x="2507029" y="1062822"/>
                  </a:cubicBezTo>
                  <a:lnTo>
                    <a:pt x="2507029" y="3433376"/>
                  </a:lnTo>
                  <a:cubicBezTo>
                    <a:pt x="2507029" y="3547567"/>
                    <a:pt x="2414458" y="3640138"/>
                    <a:pt x="2300267" y="3640138"/>
                  </a:cubicBezTo>
                  <a:lnTo>
                    <a:pt x="526301" y="3640138"/>
                  </a:lnTo>
                  <a:cubicBezTo>
                    <a:pt x="412110" y="3640138"/>
                    <a:pt x="319539" y="3547567"/>
                    <a:pt x="319539" y="3433376"/>
                  </a:cubicBezTo>
                  <a:lnTo>
                    <a:pt x="319539" y="1062822"/>
                  </a:lnTo>
                  <a:cubicBezTo>
                    <a:pt x="319539" y="948631"/>
                    <a:pt x="412110" y="856060"/>
                    <a:pt x="526301" y="856060"/>
                  </a:cubicBezTo>
                  <a:close/>
                  <a:moveTo>
                    <a:pt x="449756" y="735931"/>
                  </a:moveTo>
                  <a:cubicBezTo>
                    <a:pt x="325711" y="735931"/>
                    <a:pt x="225152" y="836490"/>
                    <a:pt x="225152" y="960535"/>
                  </a:cubicBezTo>
                  <a:lnTo>
                    <a:pt x="225152" y="3535663"/>
                  </a:lnTo>
                  <a:cubicBezTo>
                    <a:pt x="225152" y="3659708"/>
                    <a:pt x="325711" y="3760267"/>
                    <a:pt x="449756" y="3760267"/>
                  </a:cubicBezTo>
                  <a:lnTo>
                    <a:pt x="2376812" y="3760267"/>
                  </a:lnTo>
                  <a:cubicBezTo>
                    <a:pt x="2500857" y="3760267"/>
                    <a:pt x="2601416" y="3659708"/>
                    <a:pt x="2601416" y="3535663"/>
                  </a:cubicBezTo>
                  <a:lnTo>
                    <a:pt x="2601416" y="960535"/>
                  </a:lnTo>
                  <a:cubicBezTo>
                    <a:pt x="2601416" y="836490"/>
                    <a:pt x="2500857" y="735931"/>
                    <a:pt x="2376812" y="735931"/>
                  </a:cubicBezTo>
                  <a:close/>
                  <a:moveTo>
                    <a:pt x="1318649" y="0"/>
                  </a:moveTo>
                  <a:lnTo>
                    <a:pt x="1489663" y="0"/>
                  </a:lnTo>
                  <a:cubicBezTo>
                    <a:pt x="1561746" y="0"/>
                    <a:pt x="1620180" y="58434"/>
                    <a:pt x="1620180" y="130517"/>
                  </a:cubicBezTo>
                  <a:lnTo>
                    <a:pt x="1620180" y="344214"/>
                  </a:lnTo>
                  <a:lnTo>
                    <a:pt x="1795633" y="344214"/>
                  </a:lnTo>
                  <a:cubicBezTo>
                    <a:pt x="1809834" y="344214"/>
                    <a:pt x="1821347" y="355727"/>
                    <a:pt x="1821347" y="369928"/>
                  </a:cubicBezTo>
                  <a:lnTo>
                    <a:pt x="1821347" y="523106"/>
                  </a:lnTo>
                  <a:lnTo>
                    <a:pt x="1872208" y="523106"/>
                  </a:lnTo>
                  <a:lnTo>
                    <a:pt x="1872208" y="522399"/>
                  </a:lnTo>
                  <a:lnTo>
                    <a:pt x="2597408" y="522399"/>
                  </a:lnTo>
                  <a:cubicBezTo>
                    <a:pt x="2713887" y="522399"/>
                    <a:pt x="2808312" y="614377"/>
                    <a:pt x="2808312" y="727838"/>
                  </a:cubicBezTo>
                  <a:lnTo>
                    <a:pt x="2808312" y="3753922"/>
                  </a:lnTo>
                  <a:cubicBezTo>
                    <a:pt x="2808312" y="3867383"/>
                    <a:pt x="2713887" y="3959361"/>
                    <a:pt x="2597408" y="3959361"/>
                  </a:cubicBezTo>
                  <a:lnTo>
                    <a:pt x="210904" y="3959361"/>
                  </a:lnTo>
                  <a:cubicBezTo>
                    <a:pt x="94425" y="3959361"/>
                    <a:pt x="0" y="3867383"/>
                    <a:pt x="0" y="3753922"/>
                  </a:cubicBezTo>
                  <a:lnTo>
                    <a:pt x="0" y="727838"/>
                  </a:lnTo>
                  <a:cubicBezTo>
                    <a:pt x="0" y="614377"/>
                    <a:pt x="94425" y="522399"/>
                    <a:pt x="210904" y="522399"/>
                  </a:cubicBezTo>
                  <a:lnTo>
                    <a:pt x="936104" y="522399"/>
                  </a:lnTo>
                  <a:lnTo>
                    <a:pt x="936104" y="523106"/>
                  </a:lnTo>
                  <a:lnTo>
                    <a:pt x="986965" y="523106"/>
                  </a:lnTo>
                  <a:lnTo>
                    <a:pt x="986965" y="369928"/>
                  </a:lnTo>
                  <a:cubicBezTo>
                    <a:pt x="986965" y="355727"/>
                    <a:pt x="998478" y="344214"/>
                    <a:pt x="1012679" y="344214"/>
                  </a:cubicBezTo>
                  <a:lnTo>
                    <a:pt x="1188132" y="344214"/>
                  </a:lnTo>
                  <a:lnTo>
                    <a:pt x="1188132" y="130517"/>
                  </a:lnTo>
                  <a:cubicBezTo>
                    <a:pt x="1188132" y="58434"/>
                    <a:pt x="1246566" y="0"/>
                    <a:pt x="1318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2EE427D6-71A7-45B5-A78D-345C1A30CEF2}"/>
                </a:ext>
              </a:extLst>
            </p:cNvPr>
            <p:cNvSpPr/>
            <p:nvPr/>
          </p:nvSpPr>
          <p:spPr>
            <a:xfrm>
              <a:off x="4649721" y="3346157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88C9BF83-8FE5-40F1-BB1D-764536DE3FBA}"/>
                </a:ext>
              </a:extLst>
            </p:cNvPr>
            <p:cNvSpPr/>
            <p:nvPr/>
          </p:nvSpPr>
          <p:spPr>
            <a:xfrm>
              <a:off x="4071851" y="4345570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53" name="Oval 12287">
              <a:extLst>
                <a:ext uri="{FF2B5EF4-FFF2-40B4-BE49-F238E27FC236}">
                  <a16:creationId xmlns:a16="http://schemas.microsoft.com/office/drawing/2014/main" xmlns="" id="{2715F293-51C5-4B25-8F06-AA88C4203A8F}"/>
                </a:ext>
              </a:extLst>
            </p:cNvPr>
            <p:cNvSpPr/>
            <p:nvPr/>
          </p:nvSpPr>
          <p:spPr>
            <a:xfrm>
              <a:off x="4812051" y="3509215"/>
              <a:ext cx="395341" cy="393891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xmlns="" id="{23521DAE-7E98-40D6-88BE-1B77C06B5BD4}"/>
                </a:ext>
              </a:extLst>
            </p:cNvPr>
            <p:cNvSpPr/>
            <p:nvPr/>
          </p:nvSpPr>
          <p:spPr>
            <a:xfrm>
              <a:off x="4209556" y="4483275"/>
              <a:ext cx="444595" cy="444595"/>
            </a:xfrm>
            <a:custGeom>
              <a:avLst/>
              <a:gdLst/>
              <a:ahLst/>
              <a:cxnLst/>
              <a:rect l="l" t="t" r="r" b="b"/>
              <a:pathLst>
                <a:path w="3816424" h="3816424">
                  <a:moveTo>
                    <a:pt x="2203186" y="2279595"/>
                  </a:moveTo>
                  <a:lnTo>
                    <a:pt x="2808192" y="3090048"/>
                  </a:lnTo>
                  <a:cubicBezTo>
                    <a:pt x="2335386" y="3450334"/>
                    <a:pt x="1671399" y="3501280"/>
                    <a:pt x="1136700" y="3171034"/>
                  </a:cubicBezTo>
                  <a:lnTo>
                    <a:pt x="1672341" y="2318238"/>
                  </a:lnTo>
                  <a:cubicBezTo>
                    <a:pt x="1741351" y="2359418"/>
                    <a:pt x="1822171" y="2381777"/>
                    <a:pt x="1908212" y="2381777"/>
                  </a:cubicBezTo>
                  <a:cubicBezTo>
                    <a:pt x="2019680" y="2381777"/>
                    <a:pt x="2122383" y="2344251"/>
                    <a:pt x="2203186" y="2279595"/>
                  </a:cubicBezTo>
                  <a:close/>
                  <a:moveTo>
                    <a:pt x="1908212" y="1559425"/>
                  </a:moveTo>
                  <a:lnTo>
                    <a:pt x="1980325" y="1567601"/>
                  </a:lnTo>
                  <a:lnTo>
                    <a:pt x="1993606" y="1571724"/>
                  </a:lnTo>
                  <a:cubicBezTo>
                    <a:pt x="2013982" y="1576081"/>
                    <a:pt x="2033279" y="1583438"/>
                    <a:pt x="2051568" y="1592606"/>
                  </a:cubicBezTo>
                  <a:cubicBezTo>
                    <a:pt x="2161269" y="1643381"/>
                    <a:pt x="2238178" y="1752249"/>
                    <a:pt x="2242946" y="1879728"/>
                  </a:cubicBezTo>
                  <a:lnTo>
                    <a:pt x="2244564" y="1895777"/>
                  </a:lnTo>
                  <a:lnTo>
                    <a:pt x="2235941" y="1969331"/>
                  </a:lnTo>
                  <a:lnTo>
                    <a:pt x="2229295" y="1990738"/>
                  </a:lnTo>
                  <a:lnTo>
                    <a:pt x="2212064" y="2037880"/>
                  </a:lnTo>
                  <a:lnTo>
                    <a:pt x="2201144" y="2057998"/>
                  </a:lnTo>
                  <a:lnTo>
                    <a:pt x="2172872" y="2101104"/>
                  </a:lnTo>
                  <a:lnTo>
                    <a:pt x="2162191" y="2114050"/>
                  </a:lnTo>
                  <a:lnTo>
                    <a:pt x="2113970" y="2160082"/>
                  </a:lnTo>
                  <a:cubicBezTo>
                    <a:pt x="2057823" y="2205648"/>
                    <a:pt x="1986110" y="2232129"/>
                    <a:pt x="1908212" y="2232129"/>
                  </a:cubicBezTo>
                  <a:cubicBezTo>
                    <a:pt x="1851319" y="2232129"/>
                    <a:pt x="1797724" y="2218004"/>
                    <a:pt x="1751478" y="2191687"/>
                  </a:cubicBezTo>
                  <a:lnTo>
                    <a:pt x="1683784" y="2144677"/>
                  </a:lnTo>
                  <a:lnTo>
                    <a:pt x="1679431" y="2141086"/>
                  </a:lnTo>
                  <a:lnTo>
                    <a:pt x="1625925" y="2077610"/>
                  </a:lnTo>
                  <a:lnTo>
                    <a:pt x="1622829" y="2071906"/>
                  </a:lnTo>
                  <a:lnTo>
                    <a:pt x="1591352" y="2004343"/>
                  </a:lnTo>
                  <a:lnTo>
                    <a:pt x="1586740" y="1989486"/>
                  </a:lnTo>
                  <a:cubicBezTo>
                    <a:pt x="1578347" y="1963748"/>
                    <a:pt x="1573981" y="1936424"/>
                    <a:pt x="1573114" y="1908212"/>
                  </a:cubicBezTo>
                  <a:lnTo>
                    <a:pt x="1571860" y="1895777"/>
                  </a:lnTo>
                  <a:cubicBezTo>
                    <a:pt x="1571860" y="1754345"/>
                    <a:pt x="1659153" y="1633301"/>
                    <a:pt x="1783001" y="1584084"/>
                  </a:cubicBezTo>
                  <a:lnTo>
                    <a:pt x="1842294" y="1566070"/>
                  </a:lnTo>
                  <a:close/>
                  <a:moveTo>
                    <a:pt x="1379953" y="541019"/>
                  </a:moveTo>
                  <a:lnTo>
                    <a:pt x="1729168" y="1444825"/>
                  </a:lnTo>
                  <a:cubicBezTo>
                    <a:pt x="1549201" y="1515335"/>
                    <a:pt x="1422212" y="1690726"/>
                    <a:pt x="1422212" y="1895777"/>
                  </a:cubicBezTo>
                  <a:cubicBezTo>
                    <a:pt x="1422212" y="1899944"/>
                    <a:pt x="1422265" y="1904098"/>
                    <a:pt x="1423466" y="1908212"/>
                  </a:cubicBezTo>
                  <a:lnTo>
                    <a:pt x="425946" y="1908212"/>
                  </a:lnTo>
                  <a:cubicBezTo>
                    <a:pt x="430668" y="1282139"/>
                    <a:pt x="825479" y="748981"/>
                    <a:pt x="1379953" y="541019"/>
                  </a:cubicBezTo>
                  <a:close/>
                  <a:moveTo>
                    <a:pt x="2470889" y="507356"/>
                  </a:moveTo>
                  <a:cubicBezTo>
                    <a:pt x="3027464" y="716106"/>
                    <a:pt x="3423770" y="1251284"/>
                    <a:pt x="3428510" y="1879728"/>
                  </a:cubicBezTo>
                  <a:lnTo>
                    <a:pt x="2392594" y="1879728"/>
                  </a:lnTo>
                  <a:cubicBezTo>
                    <a:pt x="2387735" y="1688621"/>
                    <a:pt x="2271236" y="1525440"/>
                    <a:pt x="2105708" y="1452487"/>
                  </a:cubicBezTo>
                  <a:close/>
                  <a:moveTo>
                    <a:pt x="1908212" y="190783"/>
                  </a:moveTo>
                  <a:cubicBezTo>
                    <a:pt x="959702" y="190783"/>
                    <a:pt x="190783" y="959702"/>
                    <a:pt x="190783" y="1908212"/>
                  </a:cubicBezTo>
                  <a:cubicBezTo>
                    <a:pt x="190783" y="2856722"/>
                    <a:pt x="959702" y="3625641"/>
                    <a:pt x="1908212" y="3625641"/>
                  </a:cubicBezTo>
                  <a:cubicBezTo>
                    <a:pt x="2856722" y="3625641"/>
                    <a:pt x="3625641" y="2856722"/>
                    <a:pt x="3625641" y="1908212"/>
                  </a:cubicBezTo>
                  <a:cubicBezTo>
                    <a:pt x="3625641" y="959702"/>
                    <a:pt x="2856722" y="190783"/>
                    <a:pt x="1908212" y="190783"/>
                  </a:cubicBezTo>
                  <a:close/>
                  <a:moveTo>
                    <a:pt x="1908212" y="0"/>
                  </a:moveTo>
                  <a:cubicBezTo>
                    <a:pt x="2962088" y="0"/>
                    <a:pt x="3816424" y="854336"/>
                    <a:pt x="3816424" y="1908212"/>
                  </a:cubicBezTo>
                  <a:cubicBezTo>
                    <a:pt x="3816424" y="2962088"/>
                    <a:pt x="2962088" y="3816424"/>
                    <a:pt x="1908212" y="3816424"/>
                  </a:cubicBezTo>
                  <a:cubicBezTo>
                    <a:pt x="854336" y="3816424"/>
                    <a:pt x="0" y="2962088"/>
                    <a:pt x="0" y="1908212"/>
                  </a:cubicBezTo>
                  <a:cubicBezTo>
                    <a:pt x="0" y="854336"/>
                    <a:pt x="854336" y="0"/>
                    <a:pt x="1908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59" name="L-Shape 58">
              <a:extLst>
                <a:ext uri="{FF2B5EF4-FFF2-40B4-BE49-F238E27FC236}">
                  <a16:creationId xmlns:a16="http://schemas.microsoft.com/office/drawing/2014/main" xmlns="" id="{60E2119A-B532-41A6-BAFF-1FEBCF569DFA}"/>
                </a:ext>
              </a:extLst>
            </p:cNvPr>
            <p:cNvSpPr/>
            <p:nvPr/>
          </p:nvSpPr>
          <p:spPr>
            <a:xfrm rot="11157538">
              <a:off x="7152296" y="2354381"/>
              <a:ext cx="324344" cy="324797"/>
            </a:xfrm>
            <a:prstGeom prst="corner">
              <a:avLst>
                <a:gd name="adj1" fmla="val 17993"/>
                <a:gd name="adj2" fmla="val 2009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lang="ko-KR" altLang="en-US" sz="2701">
                <a:solidFill>
                  <a:prstClr val="white"/>
                </a:solidFill>
              </a:endParaRPr>
            </a:p>
          </p:txBody>
        </p:sp>
      </p:grpSp>
      <p:sp>
        <p:nvSpPr>
          <p:cNvPr id="25" name="Graphic 4">
            <a:extLst>
              <a:ext uri="{FF2B5EF4-FFF2-40B4-BE49-F238E27FC236}">
                <a16:creationId xmlns:a16="http://schemas.microsoft.com/office/drawing/2014/main" xmlns="" id="{09051B70-79FC-4E78-95CF-688B4054B839}"/>
              </a:ext>
            </a:extLst>
          </p:cNvPr>
          <p:cNvSpPr/>
          <p:nvPr/>
        </p:nvSpPr>
        <p:spPr>
          <a:xfrm>
            <a:off x="1926703" y="4240116"/>
            <a:ext cx="3186268" cy="910362"/>
          </a:xfrm>
          <a:custGeom>
            <a:avLst/>
            <a:gdLst>
              <a:gd name="connsiteX0" fmla="*/ 2105603 w 3528473"/>
              <a:gd name="connsiteY0" fmla="*/ 28375 h 1008135"/>
              <a:gd name="connsiteX1" fmla="*/ 2117325 w 3528473"/>
              <a:gd name="connsiteY1" fmla="*/ 48303 h 1008135"/>
              <a:gd name="connsiteX2" fmla="*/ 2090363 w 3528473"/>
              <a:gd name="connsiteY2" fmla="*/ 67059 h 1008135"/>
              <a:gd name="connsiteX3" fmla="*/ 2061057 w 3528473"/>
              <a:gd name="connsiteY3" fmla="*/ 71748 h 1008135"/>
              <a:gd name="connsiteX4" fmla="*/ 1932109 w 3528473"/>
              <a:gd name="connsiteY4" fmla="*/ 76437 h 1008135"/>
              <a:gd name="connsiteX5" fmla="*/ 1803162 w 3528473"/>
              <a:gd name="connsiteY5" fmla="*/ 75265 h 1008135"/>
              <a:gd name="connsiteX6" fmla="*/ 1803162 w 3528473"/>
              <a:gd name="connsiteY6" fmla="*/ 57681 h 1008135"/>
              <a:gd name="connsiteX7" fmla="*/ 1796128 w 3528473"/>
              <a:gd name="connsiteY7" fmla="*/ 41270 h 1008135"/>
              <a:gd name="connsiteX8" fmla="*/ 1791439 w 3528473"/>
              <a:gd name="connsiteY8" fmla="*/ 51820 h 1008135"/>
              <a:gd name="connsiteX9" fmla="*/ 1742205 w 3528473"/>
              <a:gd name="connsiteY9" fmla="*/ 76437 h 1008135"/>
              <a:gd name="connsiteX10" fmla="*/ 1694143 w 3528473"/>
              <a:gd name="connsiteY10" fmla="*/ 85815 h 1008135"/>
              <a:gd name="connsiteX11" fmla="*/ 1708210 w 3528473"/>
              <a:gd name="connsiteY11" fmla="*/ 96366 h 1008135"/>
              <a:gd name="connsiteX12" fmla="*/ 1767994 w 3528473"/>
              <a:gd name="connsiteY12" fmla="*/ 90504 h 1008135"/>
              <a:gd name="connsiteX13" fmla="*/ 1819573 w 3528473"/>
              <a:gd name="connsiteY13" fmla="*/ 97538 h 1008135"/>
              <a:gd name="connsiteX14" fmla="*/ 1942660 w 3528473"/>
              <a:gd name="connsiteY14" fmla="*/ 106916 h 1008135"/>
              <a:gd name="connsiteX15" fmla="*/ 2062229 w 3528473"/>
              <a:gd name="connsiteY15" fmla="*/ 118638 h 1008135"/>
              <a:gd name="connsiteX16" fmla="*/ 1982516 w 3528473"/>
              <a:gd name="connsiteY16" fmla="*/ 130361 h 1008135"/>
              <a:gd name="connsiteX17" fmla="*/ 1902803 w 3528473"/>
              <a:gd name="connsiteY17" fmla="*/ 139739 h 1008135"/>
              <a:gd name="connsiteX18" fmla="*/ 1986033 w 3528473"/>
              <a:gd name="connsiteY18" fmla="*/ 149117 h 1008135"/>
              <a:gd name="connsiteX19" fmla="*/ 2072779 w 3528473"/>
              <a:gd name="connsiteY19" fmla="*/ 158495 h 1008135"/>
              <a:gd name="connsiteX20" fmla="*/ 2088019 w 3528473"/>
              <a:gd name="connsiteY20" fmla="*/ 167873 h 1008135"/>
              <a:gd name="connsiteX21" fmla="*/ 2099741 w 3528473"/>
              <a:gd name="connsiteY21" fmla="*/ 179595 h 1008135"/>
              <a:gd name="connsiteX22" fmla="*/ 2093880 w 3528473"/>
              <a:gd name="connsiteY22" fmla="*/ 191318 h 1008135"/>
              <a:gd name="connsiteX23" fmla="*/ 2088019 w 3528473"/>
              <a:gd name="connsiteY23" fmla="*/ 203040 h 1008135"/>
              <a:gd name="connsiteX24" fmla="*/ 2058712 w 3528473"/>
              <a:gd name="connsiteY24" fmla="*/ 208902 h 1008135"/>
              <a:gd name="connsiteX25" fmla="*/ 2031751 w 3528473"/>
              <a:gd name="connsiteY25" fmla="*/ 204213 h 1008135"/>
              <a:gd name="connsiteX26" fmla="*/ 2009478 w 3528473"/>
              <a:gd name="connsiteY26" fmla="*/ 219452 h 1008135"/>
              <a:gd name="connsiteX27" fmla="*/ 1994239 w 3528473"/>
              <a:gd name="connsiteY27" fmla="*/ 233519 h 1008135"/>
              <a:gd name="connsiteX28" fmla="*/ 1913353 w 3528473"/>
              <a:gd name="connsiteY28" fmla="*/ 252275 h 1008135"/>
              <a:gd name="connsiteX29" fmla="*/ 1756272 w 3528473"/>
              <a:gd name="connsiteY29" fmla="*/ 279237 h 1008135"/>
              <a:gd name="connsiteX30" fmla="*/ 1758617 w 3528473"/>
              <a:gd name="connsiteY30" fmla="*/ 246414 h 1008135"/>
              <a:gd name="connsiteX31" fmla="*/ 1702348 w 3528473"/>
              <a:gd name="connsiteY31" fmla="*/ 156150 h 1008135"/>
              <a:gd name="connsiteX32" fmla="*/ 1677731 w 3528473"/>
              <a:gd name="connsiteY32" fmla="*/ 152634 h 1008135"/>
              <a:gd name="connsiteX33" fmla="*/ 1677731 w 3528473"/>
              <a:gd name="connsiteY33" fmla="*/ 221796 h 1008135"/>
              <a:gd name="connsiteX34" fmla="*/ 1691798 w 3528473"/>
              <a:gd name="connsiteY34" fmla="*/ 295648 h 1008135"/>
              <a:gd name="connsiteX35" fmla="*/ 1677731 w 3528473"/>
              <a:gd name="connsiteY35" fmla="*/ 306198 h 1008135"/>
              <a:gd name="connsiteX36" fmla="*/ 1538233 w 3528473"/>
              <a:gd name="connsiteY36" fmla="*/ 314404 h 1008135"/>
              <a:gd name="connsiteX37" fmla="*/ 1525339 w 3528473"/>
              <a:gd name="connsiteY37" fmla="*/ 330816 h 1008135"/>
              <a:gd name="connsiteX38" fmla="*/ 1527683 w 3528473"/>
              <a:gd name="connsiteY38" fmla="*/ 347227 h 1008135"/>
              <a:gd name="connsiteX39" fmla="*/ 984931 w 3528473"/>
              <a:gd name="connsiteY39" fmla="*/ 350744 h 1008135"/>
              <a:gd name="connsiteX40" fmla="*/ 446868 w 3528473"/>
              <a:gd name="connsiteY40" fmla="*/ 356605 h 1008135"/>
              <a:gd name="connsiteX41" fmla="*/ 228830 w 3528473"/>
              <a:gd name="connsiteY41" fmla="*/ 358950 h 1008135"/>
              <a:gd name="connsiteX42" fmla="*/ 10791 w 3528473"/>
              <a:gd name="connsiteY42" fmla="*/ 356605 h 1008135"/>
              <a:gd name="connsiteX43" fmla="*/ 10791 w 3528473"/>
              <a:gd name="connsiteY43" fmla="*/ 390600 h 1008135"/>
              <a:gd name="connsiteX44" fmla="*/ 10791 w 3528473"/>
              <a:gd name="connsiteY44" fmla="*/ 424596 h 1008135"/>
              <a:gd name="connsiteX45" fmla="*/ 678974 w 3528473"/>
              <a:gd name="connsiteY45" fmla="*/ 425768 h 1008135"/>
              <a:gd name="connsiteX46" fmla="*/ 1607396 w 3528473"/>
              <a:gd name="connsiteY46" fmla="*/ 444524 h 1008135"/>
              <a:gd name="connsiteX47" fmla="*/ 1576918 w 3528473"/>
              <a:gd name="connsiteY47" fmla="*/ 456246 h 1008135"/>
              <a:gd name="connsiteX48" fmla="*/ 1517133 w 3528473"/>
              <a:gd name="connsiteY48" fmla="*/ 457419 h 1008135"/>
              <a:gd name="connsiteX49" fmla="*/ 1487827 w 3528473"/>
              <a:gd name="connsiteY49" fmla="*/ 464452 h 1008135"/>
              <a:gd name="connsiteX50" fmla="*/ 1440937 w 3528473"/>
              <a:gd name="connsiteY50" fmla="*/ 477347 h 1008135"/>
              <a:gd name="connsiteX51" fmla="*/ 1417492 w 3528473"/>
              <a:gd name="connsiteY51" fmla="*/ 491414 h 1008135"/>
              <a:gd name="connsiteX52" fmla="*/ 1392874 w 3528473"/>
              <a:gd name="connsiteY52" fmla="*/ 519548 h 1008135"/>
              <a:gd name="connsiteX53" fmla="*/ 1368257 w 3528473"/>
              <a:gd name="connsiteY53" fmla="*/ 533615 h 1008135"/>
              <a:gd name="connsiteX54" fmla="*/ 1368257 w 3528473"/>
              <a:gd name="connsiteY54" fmla="*/ 514859 h 1008135"/>
              <a:gd name="connsiteX55" fmla="*/ 1309645 w 3528473"/>
              <a:gd name="connsiteY55" fmla="*/ 491414 h 1008135"/>
              <a:gd name="connsiteX56" fmla="*/ 1280338 w 3528473"/>
              <a:gd name="connsiteY56" fmla="*/ 508998 h 1008135"/>
              <a:gd name="connsiteX57" fmla="*/ 1286200 w 3528473"/>
              <a:gd name="connsiteY57" fmla="*/ 535959 h 1008135"/>
              <a:gd name="connsiteX58" fmla="*/ 1279166 w 3528473"/>
              <a:gd name="connsiteY58" fmla="*/ 541821 h 1008135"/>
              <a:gd name="connsiteX59" fmla="*/ 1262755 w 3528473"/>
              <a:gd name="connsiteY59" fmla="*/ 530098 h 1008135"/>
              <a:gd name="connsiteX60" fmla="*/ 1240482 w 3528473"/>
              <a:gd name="connsiteY60" fmla="*/ 531270 h 1008135"/>
              <a:gd name="connsiteX61" fmla="*/ 1218209 w 3528473"/>
              <a:gd name="connsiteY61" fmla="*/ 540648 h 1008135"/>
              <a:gd name="connsiteX62" fmla="*/ 1076367 w 3528473"/>
              <a:gd name="connsiteY62" fmla="*/ 621534 h 1008135"/>
              <a:gd name="connsiteX63" fmla="*/ 1061128 w 3528473"/>
              <a:gd name="connsiteY63" fmla="*/ 648495 h 1008135"/>
              <a:gd name="connsiteX64" fmla="*/ 1081056 w 3528473"/>
              <a:gd name="connsiteY64" fmla="*/ 664907 h 1008135"/>
              <a:gd name="connsiteX65" fmla="*/ 1096295 w 3528473"/>
              <a:gd name="connsiteY65" fmla="*/ 691869 h 1008135"/>
              <a:gd name="connsiteX66" fmla="*/ 1099812 w 3528473"/>
              <a:gd name="connsiteY66" fmla="*/ 710625 h 1008135"/>
              <a:gd name="connsiteX67" fmla="*/ 1106845 w 3528473"/>
              <a:gd name="connsiteY67" fmla="*/ 741103 h 1008135"/>
              <a:gd name="connsiteX68" fmla="*/ 1113879 w 3528473"/>
              <a:gd name="connsiteY68" fmla="*/ 762204 h 1008135"/>
              <a:gd name="connsiteX69" fmla="*/ 1134979 w 3528473"/>
              <a:gd name="connsiteY69" fmla="*/ 780960 h 1008135"/>
              <a:gd name="connsiteX70" fmla="*/ 1159597 w 3528473"/>
              <a:gd name="connsiteY70" fmla="*/ 799716 h 1008135"/>
              <a:gd name="connsiteX71" fmla="*/ 1171319 w 3528473"/>
              <a:gd name="connsiteY71" fmla="*/ 806749 h 1008135"/>
              <a:gd name="connsiteX72" fmla="*/ 1192420 w 3528473"/>
              <a:gd name="connsiteY72" fmla="*/ 821988 h 1008135"/>
              <a:gd name="connsiteX73" fmla="*/ 1220554 w 3528473"/>
              <a:gd name="connsiteY73" fmla="*/ 843089 h 1008135"/>
              <a:gd name="connsiteX74" fmla="*/ 1239310 w 3528473"/>
              <a:gd name="connsiteY74" fmla="*/ 854811 h 1008135"/>
              <a:gd name="connsiteX75" fmla="*/ 1259238 w 3528473"/>
              <a:gd name="connsiteY75" fmla="*/ 866534 h 1008135"/>
              <a:gd name="connsiteX76" fmla="*/ 1274477 w 3528473"/>
              <a:gd name="connsiteY76" fmla="*/ 878256 h 1008135"/>
              <a:gd name="connsiteX77" fmla="*/ 1295578 w 3528473"/>
              <a:gd name="connsiteY77" fmla="*/ 893496 h 1008135"/>
              <a:gd name="connsiteX78" fmla="*/ 1321367 w 3528473"/>
              <a:gd name="connsiteY78" fmla="*/ 908735 h 1008135"/>
              <a:gd name="connsiteX79" fmla="*/ 1340123 w 3528473"/>
              <a:gd name="connsiteY79" fmla="*/ 920457 h 1008135"/>
              <a:gd name="connsiteX80" fmla="*/ 1356535 w 3528473"/>
              <a:gd name="connsiteY80" fmla="*/ 932180 h 1008135"/>
              <a:gd name="connsiteX81" fmla="*/ 1377635 w 3528473"/>
              <a:gd name="connsiteY81" fmla="*/ 947419 h 1008135"/>
              <a:gd name="connsiteX82" fmla="*/ 1398736 w 3528473"/>
              <a:gd name="connsiteY82" fmla="*/ 962658 h 1008135"/>
              <a:gd name="connsiteX83" fmla="*/ 1419836 w 3528473"/>
              <a:gd name="connsiteY83" fmla="*/ 975553 h 1008135"/>
              <a:gd name="connsiteX84" fmla="*/ 1442109 w 3528473"/>
              <a:gd name="connsiteY84" fmla="*/ 986103 h 1008135"/>
              <a:gd name="connsiteX85" fmla="*/ 1465554 w 3528473"/>
              <a:gd name="connsiteY85" fmla="*/ 990792 h 1008135"/>
              <a:gd name="connsiteX86" fmla="*/ 2985962 w 3528473"/>
              <a:gd name="connsiteY86" fmla="*/ 994309 h 1008135"/>
              <a:gd name="connsiteX87" fmla="*/ 3029336 w 3528473"/>
              <a:gd name="connsiteY87" fmla="*/ 969692 h 1008135"/>
              <a:gd name="connsiteX88" fmla="*/ 3110221 w 3528473"/>
              <a:gd name="connsiteY88" fmla="*/ 925146 h 1008135"/>
              <a:gd name="connsiteX89" fmla="*/ 3141872 w 3528473"/>
              <a:gd name="connsiteY89" fmla="*/ 911079 h 1008135"/>
              <a:gd name="connsiteX90" fmla="*/ 3160628 w 3528473"/>
              <a:gd name="connsiteY90" fmla="*/ 898185 h 1008135"/>
              <a:gd name="connsiteX91" fmla="*/ 3175867 w 3528473"/>
              <a:gd name="connsiteY91" fmla="*/ 889979 h 1008135"/>
              <a:gd name="connsiteX92" fmla="*/ 3194623 w 3528473"/>
              <a:gd name="connsiteY92" fmla="*/ 882945 h 1008135"/>
              <a:gd name="connsiteX93" fmla="*/ 3206346 w 3528473"/>
              <a:gd name="connsiteY93" fmla="*/ 874740 h 1008135"/>
              <a:gd name="connsiteX94" fmla="*/ 3240341 w 3528473"/>
              <a:gd name="connsiteY94" fmla="*/ 855984 h 1008135"/>
              <a:gd name="connsiteX95" fmla="*/ 3253236 w 3528473"/>
              <a:gd name="connsiteY95" fmla="*/ 847778 h 1008135"/>
              <a:gd name="connsiteX96" fmla="*/ 3305987 w 3528473"/>
              <a:gd name="connsiteY96" fmla="*/ 798543 h 1008135"/>
              <a:gd name="connsiteX97" fmla="*/ 3313020 w 3528473"/>
              <a:gd name="connsiteY97" fmla="*/ 796199 h 1008135"/>
              <a:gd name="connsiteX98" fmla="*/ 3317709 w 3528473"/>
              <a:gd name="connsiteY98" fmla="*/ 784476 h 1008135"/>
              <a:gd name="connsiteX99" fmla="*/ 3322398 w 3528473"/>
              <a:gd name="connsiteY99" fmla="*/ 775098 h 1008135"/>
              <a:gd name="connsiteX100" fmla="*/ 3368116 w 3528473"/>
              <a:gd name="connsiteY100" fmla="*/ 732897 h 1008135"/>
              <a:gd name="connsiteX101" fmla="*/ 3335293 w 3528473"/>
              <a:gd name="connsiteY101" fmla="*/ 698902 h 1008135"/>
              <a:gd name="connsiteX102" fmla="*/ 3330604 w 3528473"/>
              <a:gd name="connsiteY102" fmla="*/ 695385 h 1008135"/>
              <a:gd name="connsiteX103" fmla="*/ 3327087 w 3528473"/>
              <a:gd name="connsiteY103" fmla="*/ 678974 h 1008135"/>
              <a:gd name="connsiteX104" fmla="*/ 3338810 w 3528473"/>
              <a:gd name="connsiteY104" fmla="*/ 669596 h 1008135"/>
              <a:gd name="connsiteX105" fmla="*/ 3355221 w 3528473"/>
              <a:gd name="connsiteY105" fmla="*/ 669596 h 1008135"/>
              <a:gd name="connsiteX106" fmla="*/ 3344671 w 3528473"/>
              <a:gd name="connsiteY106" fmla="*/ 650840 h 1008135"/>
              <a:gd name="connsiteX107" fmla="*/ 3321226 w 3528473"/>
              <a:gd name="connsiteY107" fmla="*/ 626223 h 1008135"/>
              <a:gd name="connsiteX108" fmla="*/ 3352877 w 3528473"/>
              <a:gd name="connsiteY108" fmla="*/ 622706 h 1008135"/>
              <a:gd name="connsiteX109" fmla="*/ 3416178 w 3528473"/>
              <a:gd name="connsiteY109" fmla="*/ 635601 h 1008135"/>
              <a:gd name="connsiteX110" fmla="*/ 3438451 w 3528473"/>
              <a:gd name="connsiteY110" fmla="*/ 642634 h 1008135"/>
              <a:gd name="connsiteX111" fmla="*/ 3416178 w 3528473"/>
              <a:gd name="connsiteY111" fmla="*/ 608639 h 1008135"/>
              <a:gd name="connsiteX112" fmla="*/ 3397422 w 3528473"/>
              <a:gd name="connsiteY112" fmla="*/ 567610 h 1008135"/>
              <a:gd name="connsiteX113" fmla="*/ 3412662 w 3528473"/>
              <a:gd name="connsiteY113" fmla="*/ 558232 h 1008135"/>
              <a:gd name="connsiteX114" fmla="*/ 3451346 w 3528473"/>
              <a:gd name="connsiteY114" fmla="*/ 548854 h 1008135"/>
              <a:gd name="connsiteX115" fmla="*/ 3488858 w 3528473"/>
              <a:gd name="connsiteY115" fmla="*/ 519548 h 1008135"/>
              <a:gd name="connsiteX116" fmla="*/ 3492374 w 3528473"/>
              <a:gd name="connsiteY116" fmla="*/ 497275 h 1008135"/>
              <a:gd name="connsiteX117" fmla="*/ 3501752 w 3528473"/>
              <a:gd name="connsiteY117" fmla="*/ 477347 h 1008135"/>
              <a:gd name="connsiteX118" fmla="*/ 3491202 w 3528473"/>
              <a:gd name="connsiteY118" fmla="*/ 348399 h 1008135"/>
              <a:gd name="connsiteX119" fmla="*/ 3400939 w 3528473"/>
              <a:gd name="connsiteY119" fmla="*/ 312060 h 1008135"/>
              <a:gd name="connsiteX120" fmla="*/ 3294264 w 3528473"/>
              <a:gd name="connsiteY120" fmla="*/ 437490 h 1008135"/>
              <a:gd name="connsiteX121" fmla="*/ 3297781 w 3528473"/>
              <a:gd name="connsiteY121" fmla="*/ 463280 h 1008135"/>
              <a:gd name="connsiteX122" fmla="*/ 3222757 w 3528473"/>
              <a:gd name="connsiteY122" fmla="*/ 466797 h 1008135"/>
              <a:gd name="connsiteX123" fmla="*/ 3144216 w 3528473"/>
              <a:gd name="connsiteY123" fmla="*/ 465624 h 1008135"/>
              <a:gd name="connsiteX124" fmla="*/ 2896871 w 3528473"/>
              <a:gd name="connsiteY124" fmla="*/ 456246 h 1008135"/>
              <a:gd name="connsiteX125" fmla="*/ 2616704 w 3528473"/>
              <a:gd name="connsiteY125" fmla="*/ 459763 h 1008135"/>
              <a:gd name="connsiteX126" fmla="*/ 2608498 w 3528473"/>
              <a:gd name="connsiteY126" fmla="*/ 402323 h 1008135"/>
              <a:gd name="connsiteX127" fmla="*/ 2614359 w 3528473"/>
              <a:gd name="connsiteY127" fmla="*/ 351916 h 1008135"/>
              <a:gd name="connsiteX128" fmla="*/ 2620220 w 3528473"/>
              <a:gd name="connsiteY128" fmla="*/ 336677 h 1008135"/>
              <a:gd name="connsiteX129" fmla="*/ 2624909 w 3528473"/>
              <a:gd name="connsiteY129" fmla="*/ 312060 h 1008135"/>
              <a:gd name="connsiteX130" fmla="*/ 2619048 w 3528473"/>
              <a:gd name="connsiteY130" fmla="*/ 282753 h 1008135"/>
              <a:gd name="connsiteX131" fmla="*/ 2592086 w 3528473"/>
              <a:gd name="connsiteY131" fmla="*/ 303854 h 1008135"/>
              <a:gd name="connsiteX132" fmla="*/ 2587397 w 3528473"/>
              <a:gd name="connsiteY132" fmla="*/ 319093 h 1008135"/>
              <a:gd name="connsiteX133" fmla="*/ 2560436 w 3528473"/>
              <a:gd name="connsiteY133" fmla="*/ 294476 h 1008135"/>
              <a:gd name="connsiteX134" fmla="*/ 2505340 w 3528473"/>
              <a:gd name="connsiteY134" fmla="*/ 261653 h 1008135"/>
              <a:gd name="connsiteX135" fmla="*/ 2461967 w 3528473"/>
              <a:gd name="connsiteY135" fmla="*/ 226485 h 1008135"/>
              <a:gd name="connsiteX136" fmla="*/ 2436177 w 3528473"/>
              <a:gd name="connsiteY136" fmla="*/ 194835 h 1008135"/>
              <a:gd name="connsiteX137" fmla="*/ 2424455 w 3528473"/>
              <a:gd name="connsiteY137" fmla="*/ 180768 h 1008135"/>
              <a:gd name="connsiteX138" fmla="*/ 2410388 w 3528473"/>
              <a:gd name="connsiteY138" fmla="*/ 171390 h 1008135"/>
              <a:gd name="connsiteX139" fmla="*/ 2392804 w 3528473"/>
              <a:gd name="connsiteY139" fmla="*/ 156150 h 1008135"/>
              <a:gd name="connsiteX140" fmla="*/ 2382254 w 3528473"/>
              <a:gd name="connsiteY140" fmla="*/ 144428 h 1008135"/>
              <a:gd name="connsiteX141" fmla="*/ 2354120 w 3528473"/>
              <a:gd name="connsiteY141" fmla="*/ 153806 h 1008135"/>
              <a:gd name="connsiteX142" fmla="*/ 2246273 w 3528473"/>
              <a:gd name="connsiteY142" fmla="*/ 146772 h 1008135"/>
              <a:gd name="connsiteX143" fmla="*/ 2231033 w 3528473"/>
              <a:gd name="connsiteY143" fmla="*/ 139739 h 1008135"/>
              <a:gd name="connsiteX144" fmla="*/ 2228689 w 3528473"/>
              <a:gd name="connsiteY144" fmla="*/ 136222 h 1008135"/>
              <a:gd name="connsiteX145" fmla="*/ 2229861 w 3528473"/>
              <a:gd name="connsiteY145" fmla="*/ 119811 h 1008135"/>
              <a:gd name="connsiteX146" fmla="*/ 2221655 w 3528473"/>
              <a:gd name="connsiteY146" fmla="*/ 109260 h 1008135"/>
              <a:gd name="connsiteX147" fmla="*/ 2225172 w 3528473"/>
              <a:gd name="connsiteY147" fmla="*/ 108088 h 1008135"/>
              <a:gd name="connsiteX148" fmla="*/ 2239239 w 3528473"/>
              <a:gd name="connsiteY148" fmla="*/ 82299 h 1008135"/>
              <a:gd name="connsiteX149" fmla="*/ 2239239 w 3528473"/>
              <a:gd name="connsiteY149" fmla="*/ 47131 h 1008135"/>
              <a:gd name="connsiteX150" fmla="*/ 2214622 w 3528473"/>
              <a:gd name="connsiteY150" fmla="*/ 45959 h 1008135"/>
              <a:gd name="connsiteX151" fmla="*/ 2160698 w 3528473"/>
              <a:gd name="connsiteY151" fmla="*/ 26031 h 1008135"/>
              <a:gd name="connsiteX152" fmla="*/ 2132564 w 3528473"/>
              <a:gd name="connsiteY152" fmla="*/ 10791 h 1008135"/>
              <a:gd name="connsiteX153" fmla="*/ 2105603 w 3528473"/>
              <a:gd name="connsiteY153" fmla="*/ 28375 h 1008135"/>
              <a:gd name="connsiteX154" fmla="*/ 2229861 w 3528473"/>
              <a:gd name="connsiteY154" fmla="*/ 57681 h 1008135"/>
              <a:gd name="connsiteX155" fmla="*/ 2227517 w 3528473"/>
              <a:gd name="connsiteY155" fmla="*/ 75265 h 1008135"/>
              <a:gd name="connsiteX156" fmla="*/ 2222828 w 3528473"/>
              <a:gd name="connsiteY156" fmla="*/ 81126 h 1008135"/>
              <a:gd name="connsiteX157" fmla="*/ 2208761 w 3528473"/>
              <a:gd name="connsiteY157" fmla="*/ 70576 h 1008135"/>
              <a:gd name="connsiteX158" fmla="*/ 2200555 w 3528473"/>
              <a:gd name="connsiteY158" fmla="*/ 61198 h 1008135"/>
              <a:gd name="connsiteX159" fmla="*/ 2229861 w 3528473"/>
              <a:gd name="connsiteY159" fmla="*/ 57681 h 1008135"/>
              <a:gd name="connsiteX160" fmla="*/ 2209933 w 3528473"/>
              <a:gd name="connsiteY160" fmla="*/ 159667 h 1008135"/>
              <a:gd name="connsiteX161" fmla="*/ 2209933 w 3528473"/>
              <a:gd name="connsiteY161" fmla="*/ 186629 h 1008135"/>
              <a:gd name="connsiteX162" fmla="*/ 2191177 w 3528473"/>
              <a:gd name="connsiteY162" fmla="*/ 166701 h 1008135"/>
              <a:gd name="connsiteX163" fmla="*/ 2195866 w 3528473"/>
              <a:gd name="connsiteY163" fmla="*/ 133878 h 1008135"/>
              <a:gd name="connsiteX164" fmla="*/ 2209933 w 3528473"/>
              <a:gd name="connsiteY164" fmla="*/ 159667 h 1008135"/>
              <a:gd name="connsiteX165" fmla="*/ 2173593 w 3528473"/>
              <a:gd name="connsiteY165" fmla="*/ 159667 h 1008135"/>
              <a:gd name="connsiteX166" fmla="*/ 2185316 w 3528473"/>
              <a:gd name="connsiteY166" fmla="*/ 180768 h 1008135"/>
              <a:gd name="connsiteX167" fmla="*/ 2148976 w 3528473"/>
              <a:gd name="connsiteY167" fmla="*/ 176079 h 1008135"/>
              <a:gd name="connsiteX168" fmla="*/ 2143114 w 3528473"/>
              <a:gd name="connsiteY168" fmla="*/ 154978 h 1008135"/>
              <a:gd name="connsiteX169" fmla="*/ 2173593 w 3528473"/>
              <a:gd name="connsiteY169" fmla="*/ 159667 h 1008135"/>
              <a:gd name="connsiteX170" fmla="*/ 1616774 w 3528473"/>
              <a:gd name="connsiteY170" fmla="*/ 327299 h 1008135"/>
              <a:gd name="connsiteX171" fmla="*/ 1531200 w 3528473"/>
              <a:gd name="connsiteY171" fmla="*/ 329643 h 1008135"/>
              <a:gd name="connsiteX172" fmla="*/ 1541750 w 3528473"/>
              <a:gd name="connsiteY172" fmla="*/ 326127 h 1008135"/>
              <a:gd name="connsiteX173" fmla="*/ 1583951 w 3528473"/>
              <a:gd name="connsiteY173" fmla="*/ 323782 h 1008135"/>
              <a:gd name="connsiteX174" fmla="*/ 1629669 w 3528473"/>
              <a:gd name="connsiteY174" fmla="*/ 317921 h 1008135"/>
              <a:gd name="connsiteX175" fmla="*/ 1616774 w 3528473"/>
              <a:gd name="connsiteY175" fmla="*/ 327299 h 1008135"/>
              <a:gd name="connsiteX176" fmla="*/ 3315365 w 3528473"/>
              <a:gd name="connsiteY176" fmla="*/ 490242 h 1008135"/>
              <a:gd name="connsiteX177" fmla="*/ 3317709 w 3528473"/>
              <a:gd name="connsiteY177" fmla="*/ 501964 h 1008135"/>
              <a:gd name="connsiteX178" fmla="*/ 3305987 w 3528473"/>
              <a:gd name="connsiteY178" fmla="*/ 486725 h 1008135"/>
              <a:gd name="connsiteX179" fmla="*/ 3315365 w 3528473"/>
              <a:gd name="connsiteY179" fmla="*/ 490242 h 1008135"/>
              <a:gd name="connsiteX180" fmla="*/ 1300267 w 3528473"/>
              <a:gd name="connsiteY180" fmla="*/ 504309 h 1008135"/>
              <a:gd name="connsiteX181" fmla="*/ 1290889 w 3528473"/>
              <a:gd name="connsiteY181" fmla="*/ 513687 h 1008135"/>
              <a:gd name="connsiteX182" fmla="*/ 1281511 w 3528473"/>
              <a:gd name="connsiteY182" fmla="*/ 511342 h 1008135"/>
              <a:gd name="connsiteX183" fmla="*/ 1290889 w 3528473"/>
              <a:gd name="connsiteY183" fmla="*/ 501964 h 1008135"/>
              <a:gd name="connsiteX184" fmla="*/ 1300267 w 3528473"/>
              <a:gd name="connsiteY184" fmla="*/ 504309 h 1008135"/>
              <a:gd name="connsiteX185" fmla="*/ 1361224 w 3528473"/>
              <a:gd name="connsiteY185" fmla="*/ 525409 h 1008135"/>
              <a:gd name="connsiteX186" fmla="*/ 1355362 w 3528473"/>
              <a:gd name="connsiteY186" fmla="*/ 530098 h 1008135"/>
              <a:gd name="connsiteX187" fmla="*/ 1355362 w 3528473"/>
              <a:gd name="connsiteY187" fmla="*/ 505481 h 1008135"/>
              <a:gd name="connsiteX188" fmla="*/ 1361224 w 3528473"/>
              <a:gd name="connsiteY188" fmla="*/ 525409 h 1008135"/>
              <a:gd name="connsiteX189" fmla="*/ 1300267 w 3528473"/>
              <a:gd name="connsiteY189" fmla="*/ 535959 h 1008135"/>
              <a:gd name="connsiteX190" fmla="*/ 1297922 w 3528473"/>
              <a:gd name="connsiteY190" fmla="*/ 545337 h 1008135"/>
              <a:gd name="connsiteX191" fmla="*/ 1292061 w 3528473"/>
              <a:gd name="connsiteY191" fmla="*/ 535959 h 1008135"/>
              <a:gd name="connsiteX192" fmla="*/ 1294405 w 3528473"/>
              <a:gd name="connsiteY192" fmla="*/ 526581 h 1008135"/>
              <a:gd name="connsiteX193" fmla="*/ 1300267 w 3528473"/>
              <a:gd name="connsiteY193" fmla="*/ 535959 h 1008135"/>
              <a:gd name="connsiteX194" fmla="*/ 3334121 w 3528473"/>
              <a:gd name="connsiteY194" fmla="*/ 715314 h 1008135"/>
              <a:gd name="connsiteX195" fmla="*/ 3336465 w 3528473"/>
              <a:gd name="connsiteY195" fmla="*/ 736414 h 1008135"/>
              <a:gd name="connsiteX196" fmla="*/ 3315365 w 3528473"/>
              <a:gd name="connsiteY196" fmla="*/ 700074 h 1008135"/>
              <a:gd name="connsiteX197" fmla="*/ 3334121 w 3528473"/>
              <a:gd name="connsiteY197" fmla="*/ 715314 h 1008135"/>
              <a:gd name="connsiteX198" fmla="*/ 1168975 w 3528473"/>
              <a:gd name="connsiteY198" fmla="*/ 723519 h 1008135"/>
              <a:gd name="connsiteX199" fmla="*/ 1163113 w 3528473"/>
              <a:gd name="connsiteY199" fmla="*/ 725864 h 1008135"/>
              <a:gd name="connsiteX200" fmla="*/ 1158424 w 3528473"/>
              <a:gd name="connsiteY200" fmla="*/ 717658 h 1008135"/>
              <a:gd name="connsiteX201" fmla="*/ 1168975 w 3528473"/>
              <a:gd name="connsiteY201" fmla="*/ 723519 h 1008135"/>
              <a:gd name="connsiteX202" fmla="*/ 1205314 w 3528473"/>
              <a:gd name="connsiteY202" fmla="*/ 748137 h 1008135"/>
              <a:gd name="connsiteX203" fmla="*/ 1199453 w 3528473"/>
              <a:gd name="connsiteY203" fmla="*/ 753998 h 1008135"/>
              <a:gd name="connsiteX204" fmla="*/ 1190075 w 3528473"/>
              <a:gd name="connsiteY204" fmla="*/ 748137 h 1008135"/>
              <a:gd name="connsiteX205" fmla="*/ 1195936 w 3528473"/>
              <a:gd name="connsiteY205" fmla="*/ 742275 h 1008135"/>
              <a:gd name="connsiteX206" fmla="*/ 1205314 w 3528473"/>
              <a:gd name="connsiteY206" fmla="*/ 748137 h 1008135"/>
              <a:gd name="connsiteX207" fmla="*/ 1262755 w 3528473"/>
              <a:gd name="connsiteY207" fmla="*/ 792682 h 1008135"/>
              <a:gd name="connsiteX208" fmla="*/ 1258066 w 3528473"/>
              <a:gd name="connsiteY208" fmla="*/ 811438 h 1008135"/>
              <a:gd name="connsiteX209" fmla="*/ 1241654 w 3528473"/>
              <a:gd name="connsiteY209" fmla="*/ 796199 h 1008135"/>
              <a:gd name="connsiteX210" fmla="*/ 1262755 w 3528473"/>
              <a:gd name="connsiteY210" fmla="*/ 792682 h 1008135"/>
              <a:gd name="connsiteX211" fmla="*/ 1344812 w 3528473"/>
              <a:gd name="connsiteY211" fmla="*/ 825505 h 1008135"/>
              <a:gd name="connsiteX212" fmla="*/ 1345984 w 3528473"/>
              <a:gd name="connsiteY212" fmla="*/ 861845 h 1008135"/>
              <a:gd name="connsiteX213" fmla="*/ 1323712 w 3528473"/>
              <a:gd name="connsiteY213" fmla="*/ 854811 h 1008135"/>
              <a:gd name="connsiteX214" fmla="*/ 1299094 w 3528473"/>
              <a:gd name="connsiteY214" fmla="*/ 839572 h 1008135"/>
              <a:gd name="connsiteX215" fmla="*/ 1287372 w 3528473"/>
              <a:gd name="connsiteY215" fmla="*/ 827850 h 1008135"/>
              <a:gd name="connsiteX216" fmla="*/ 1344812 w 3528473"/>
              <a:gd name="connsiteY216" fmla="*/ 825505 h 1008135"/>
              <a:gd name="connsiteX217" fmla="*/ 2393976 w 3528473"/>
              <a:gd name="connsiteY217" fmla="*/ 851295 h 1008135"/>
              <a:gd name="connsiteX218" fmla="*/ 2422110 w 3528473"/>
              <a:gd name="connsiteY218" fmla="*/ 912252 h 1008135"/>
              <a:gd name="connsiteX219" fmla="*/ 2437349 w 3528473"/>
              <a:gd name="connsiteY219" fmla="*/ 953280 h 1008135"/>
              <a:gd name="connsiteX220" fmla="*/ 2413904 w 3528473"/>
              <a:gd name="connsiteY220" fmla="*/ 953280 h 1008135"/>
              <a:gd name="connsiteX221" fmla="*/ 2385770 w 3528473"/>
              <a:gd name="connsiteY221" fmla="*/ 955625 h 1008135"/>
              <a:gd name="connsiteX222" fmla="*/ 2363498 w 3528473"/>
              <a:gd name="connsiteY222" fmla="*/ 954453 h 1008135"/>
              <a:gd name="connsiteX223" fmla="*/ 2349431 w 3528473"/>
              <a:gd name="connsiteY223" fmla="*/ 940386 h 1008135"/>
              <a:gd name="connsiteX224" fmla="*/ 2335364 w 3528473"/>
              <a:gd name="connsiteY224" fmla="*/ 954453 h 1008135"/>
              <a:gd name="connsiteX225" fmla="*/ 2315435 w 3528473"/>
              <a:gd name="connsiteY225" fmla="*/ 956797 h 1008135"/>
              <a:gd name="connsiteX226" fmla="*/ 2306057 w 3528473"/>
              <a:gd name="connsiteY226" fmla="*/ 940386 h 1008135"/>
              <a:gd name="connsiteX227" fmla="*/ 2304885 w 3528473"/>
              <a:gd name="connsiteY227" fmla="*/ 926319 h 1008135"/>
              <a:gd name="connsiteX228" fmla="*/ 2338880 w 3528473"/>
              <a:gd name="connsiteY228" fmla="*/ 838400 h 1008135"/>
              <a:gd name="connsiteX229" fmla="*/ 2362325 w 3528473"/>
              <a:gd name="connsiteY229" fmla="*/ 816127 h 1008135"/>
              <a:gd name="connsiteX230" fmla="*/ 2385770 w 3528473"/>
              <a:gd name="connsiteY230" fmla="*/ 816127 h 1008135"/>
              <a:gd name="connsiteX231" fmla="*/ 2393976 w 3528473"/>
              <a:gd name="connsiteY231" fmla="*/ 851295 h 1008135"/>
              <a:gd name="connsiteX232" fmla="*/ 2028234 w 3528473"/>
              <a:gd name="connsiteY232" fmla="*/ 893496 h 1008135"/>
              <a:gd name="connsiteX233" fmla="*/ 2061057 w 3528473"/>
              <a:gd name="connsiteY233" fmla="*/ 933352 h 1008135"/>
              <a:gd name="connsiteX234" fmla="*/ 2082157 w 3528473"/>
              <a:gd name="connsiteY234" fmla="*/ 961486 h 1008135"/>
              <a:gd name="connsiteX235" fmla="*/ 2062229 w 3528473"/>
              <a:gd name="connsiteY235" fmla="*/ 954453 h 1008135"/>
              <a:gd name="connsiteX236" fmla="*/ 2046990 w 3528473"/>
              <a:gd name="connsiteY236" fmla="*/ 939213 h 1008135"/>
              <a:gd name="connsiteX237" fmla="*/ 2034095 w 3528473"/>
              <a:gd name="connsiteY237" fmla="*/ 954453 h 1008135"/>
              <a:gd name="connsiteX238" fmla="*/ 2012995 w 3528473"/>
              <a:gd name="connsiteY238" fmla="*/ 953280 h 1008135"/>
              <a:gd name="connsiteX239" fmla="*/ 1983688 w 3528473"/>
              <a:gd name="connsiteY239" fmla="*/ 955625 h 1008135"/>
              <a:gd name="connsiteX240" fmla="*/ 1962588 w 3528473"/>
              <a:gd name="connsiteY240" fmla="*/ 952108 h 1008135"/>
              <a:gd name="connsiteX241" fmla="*/ 1974310 w 3528473"/>
              <a:gd name="connsiteY241" fmla="*/ 918113 h 1008135"/>
              <a:gd name="connsiteX242" fmla="*/ 2008306 w 3528473"/>
              <a:gd name="connsiteY242" fmla="*/ 827850 h 1008135"/>
              <a:gd name="connsiteX243" fmla="*/ 2014167 w 3528473"/>
              <a:gd name="connsiteY243" fmla="*/ 846606 h 1008135"/>
              <a:gd name="connsiteX244" fmla="*/ 2028234 w 3528473"/>
              <a:gd name="connsiteY244" fmla="*/ 893496 h 1008135"/>
              <a:gd name="connsiteX245" fmla="*/ 3167661 w 3528473"/>
              <a:gd name="connsiteY245" fmla="*/ 846606 h 1008135"/>
              <a:gd name="connsiteX246" fmla="*/ 3152422 w 3528473"/>
              <a:gd name="connsiteY246" fmla="*/ 848950 h 1008135"/>
              <a:gd name="connsiteX247" fmla="*/ 3134838 w 3528473"/>
              <a:gd name="connsiteY247" fmla="*/ 845433 h 1008135"/>
              <a:gd name="connsiteX248" fmla="*/ 3128977 w 3528473"/>
              <a:gd name="connsiteY248" fmla="*/ 865362 h 1008135"/>
              <a:gd name="connsiteX249" fmla="*/ 3112566 w 3528473"/>
              <a:gd name="connsiteY249" fmla="*/ 868878 h 1008135"/>
              <a:gd name="connsiteX250" fmla="*/ 3099671 w 3528473"/>
              <a:gd name="connsiteY250" fmla="*/ 863017 h 1008135"/>
              <a:gd name="connsiteX251" fmla="*/ 3093809 w 3528473"/>
              <a:gd name="connsiteY251" fmla="*/ 851295 h 1008135"/>
              <a:gd name="connsiteX252" fmla="*/ 3130149 w 3528473"/>
              <a:gd name="connsiteY252" fmla="*/ 834883 h 1008135"/>
              <a:gd name="connsiteX253" fmla="*/ 3167661 w 3528473"/>
              <a:gd name="connsiteY253" fmla="*/ 846606 h 1008135"/>
              <a:gd name="connsiteX254" fmla="*/ 2776130 w 3528473"/>
              <a:gd name="connsiteY254" fmla="*/ 861845 h 1008135"/>
              <a:gd name="connsiteX255" fmla="*/ 2819503 w 3528473"/>
              <a:gd name="connsiteY255" fmla="*/ 932180 h 1008135"/>
              <a:gd name="connsiteX256" fmla="*/ 2821847 w 3528473"/>
              <a:gd name="connsiteY256" fmla="*/ 968520 h 1008135"/>
              <a:gd name="connsiteX257" fmla="*/ 2808953 w 3528473"/>
              <a:gd name="connsiteY257" fmla="*/ 956797 h 1008135"/>
              <a:gd name="connsiteX258" fmla="*/ 2794886 w 3528473"/>
              <a:gd name="connsiteY258" fmla="*/ 945075 h 1008135"/>
              <a:gd name="connsiteX259" fmla="*/ 2779646 w 3528473"/>
              <a:gd name="connsiteY259" fmla="*/ 956797 h 1008135"/>
              <a:gd name="connsiteX260" fmla="*/ 2770268 w 3528473"/>
              <a:gd name="connsiteY260" fmla="*/ 968520 h 1008135"/>
              <a:gd name="connsiteX261" fmla="*/ 2762063 w 3528473"/>
              <a:gd name="connsiteY261" fmla="*/ 956797 h 1008135"/>
              <a:gd name="connsiteX262" fmla="*/ 2745651 w 3528473"/>
              <a:gd name="connsiteY262" fmla="*/ 945075 h 1008135"/>
              <a:gd name="connsiteX263" fmla="*/ 2729240 w 3528473"/>
              <a:gd name="connsiteY263" fmla="*/ 956797 h 1008135"/>
              <a:gd name="connsiteX264" fmla="*/ 2719862 w 3528473"/>
              <a:gd name="connsiteY264" fmla="*/ 968520 h 1008135"/>
              <a:gd name="connsiteX265" fmla="*/ 2710484 w 3528473"/>
              <a:gd name="connsiteY265" fmla="*/ 956797 h 1008135"/>
              <a:gd name="connsiteX266" fmla="*/ 2695244 w 3528473"/>
              <a:gd name="connsiteY266" fmla="*/ 945075 h 1008135"/>
              <a:gd name="connsiteX267" fmla="*/ 2680005 w 3528473"/>
              <a:gd name="connsiteY267" fmla="*/ 956797 h 1008135"/>
              <a:gd name="connsiteX268" fmla="*/ 2660077 w 3528473"/>
              <a:gd name="connsiteY268" fmla="*/ 960314 h 1008135"/>
              <a:gd name="connsiteX269" fmla="*/ 2681177 w 3528473"/>
              <a:gd name="connsiteY269" fmla="*/ 922802 h 1008135"/>
              <a:gd name="connsiteX270" fmla="*/ 2710484 w 3528473"/>
              <a:gd name="connsiteY270" fmla="*/ 866534 h 1008135"/>
              <a:gd name="connsiteX271" fmla="*/ 2717517 w 3528473"/>
              <a:gd name="connsiteY271" fmla="*/ 839572 h 1008135"/>
              <a:gd name="connsiteX272" fmla="*/ 2745651 w 3528473"/>
              <a:gd name="connsiteY272" fmla="*/ 841917 h 1008135"/>
              <a:gd name="connsiteX273" fmla="*/ 2776130 w 3528473"/>
              <a:gd name="connsiteY273" fmla="*/ 861845 h 1008135"/>
              <a:gd name="connsiteX274" fmla="*/ 1717588 w 3528473"/>
              <a:gd name="connsiteY274" fmla="*/ 927491 h 1008135"/>
              <a:gd name="connsiteX275" fmla="*/ 1732827 w 3528473"/>
              <a:gd name="connsiteY275" fmla="*/ 959142 h 1008135"/>
              <a:gd name="connsiteX276" fmla="*/ 1714071 w 3528473"/>
              <a:gd name="connsiteY276" fmla="*/ 953280 h 1008135"/>
              <a:gd name="connsiteX277" fmla="*/ 1698832 w 3528473"/>
              <a:gd name="connsiteY277" fmla="*/ 938041 h 1008135"/>
              <a:gd name="connsiteX278" fmla="*/ 1683592 w 3528473"/>
              <a:gd name="connsiteY278" fmla="*/ 953280 h 1008135"/>
              <a:gd name="connsiteX279" fmla="*/ 1674214 w 3528473"/>
              <a:gd name="connsiteY279" fmla="*/ 968520 h 1008135"/>
              <a:gd name="connsiteX280" fmla="*/ 1662492 w 3528473"/>
              <a:gd name="connsiteY280" fmla="*/ 953280 h 1008135"/>
              <a:gd name="connsiteX281" fmla="*/ 1647253 w 3528473"/>
              <a:gd name="connsiteY281" fmla="*/ 938041 h 1008135"/>
              <a:gd name="connsiteX282" fmla="*/ 1634358 w 3528473"/>
              <a:gd name="connsiteY282" fmla="*/ 953280 h 1008135"/>
              <a:gd name="connsiteX283" fmla="*/ 1615602 w 3528473"/>
              <a:gd name="connsiteY283" fmla="*/ 961486 h 1008135"/>
              <a:gd name="connsiteX284" fmla="*/ 1626152 w 3528473"/>
              <a:gd name="connsiteY284" fmla="*/ 941558 h 1008135"/>
              <a:gd name="connsiteX285" fmla="*/ 1671870 w 3528473"/>
              <a:gd name="connsiteY285" fmla="*/ 873567 h 1008135"/>
              <a:gd name="connsiteX286" fmla="*/ 1676559 w 3528473"/>
              <a:gd name="connsiteY286" fmla="*/ 857156 h 1008135"/>
              <a:gd name="connsiteX287" fmla="*/ 1687109 w 3528473"/>
              <a:gd name="connsiteY287" fmla="*/ 880601 h 1008135"/>
              <a:gd name="connsiteX288" fmla="*/ 1717588 w 3528473"/>
              <a:gd name="connsiteY288" fmla="*/ 927491 h 1008135"/>
              <a:gd name="connsiteX289" fmla="*/ 3094982 w 3528473"/>
              <a:gd name="connsiteY289" fmla="*/ 892323 h 1008135"/>
              <a:gd name="connsiteX290" fmla="*/ 3089121 w 3528473"/>
              <a:gd name="connsiteY290" fmla="*/ 901701 h 1008135"/>
              <a:gd name="connsiteX291" fmla="*/ 3083259 w 3528473"/>
              <a:gd name="connsiteY291" fmla="*/ 892323 h 1008135"/>
              <a:gd name="connsiteX292" fmla="*/ 3089121 w 3528473"/>
              <a:gd name="connsiteY292" fmla="*/ 882945 h 1008135"/>
              <a:gd name="connsiteX293" fmla="*/ 3094982 w 3528473"/>
              <a:gd name="connsiteY293" fmla="*/ 892323 h 1008135"/>
              <a:gd name="connsiteX294" fmla="*/ 2283784 w 3528473"/>
              <a:gd name="connsiteY294" fmla="*/ 960314 h 1008135"/>
              <a:gd name="connsiteX295" fmla="*/ 2274407 w 3528473"/>
              <a:gd name="connsiteY295" fmla="*/ 969692 h 1008135"/>
              <a:gd name="connsiteX296" fmla="*/ 2269718 w 3528473"/>
              <a:gd name="connsiteY296" fmla="*/ 955625 h 1008135"/>
              <a:gd name="connsiteX297" fmla="*/ 2283784 w 3528473"/>
              <a:gd name="connsiteY297" fmla="*/ 960314 h 1008135"/>
              <a:gd name="connsiteX298" fmla="*/ 2479550 w 3528473"/>
              <a:gd name="connsiteY298" fmla="*/ 962658 h 1008135"/>
              <a:gd name="connsiteX299" fmla="*/ 2473689 w 3528473"/>
              <a:gd name="connsiteY299" fmla="*/ 968520 h 1008135"/>
              <a:gd name="connsiteX300" fmla="*/ 2463139 w 3528473"/>
              <a:gd name="connsiteY300" fmla="*/ 957969 h 1008135"/>
              <a:gd name="connsiteX301" fmla="*/ 2469000 w 3528473"/>
              <a:gd name="connsiteY301" fmla="*/ 952108 h 1008135"/>
              <a:gd name="connsiteX302" fmla="*/ 2479550 w 3528473"/>
              <a:gd name="connsiteY302" fmla="*/ 962658 h 1008135"/>
              <a:gd name="connsiteX303" fmla="*/ 2879288 w 3528473"/>
              <a:gd name="connsiteY303" fmla="*/ 966175 h 1008135"/>
              <a:gd name="connsiteX304" fmla="*/ 2869910 w 3528473"/>
              <a:gd name="connsiteY304" fmla="*/ 968520 h 1008135"/>
              <a:gd name="connsiteX305" fmla="*/ 2860532 w 3528473"/>
              <a:gd name="connsiteY305" fmla="*/ 962658 h 1008135"/>
              <a:gd name="connsiteX306" fmla="*/ 2869910 w 3528473"/>
              <a:gd name="connsiteY306" fmla="*/ 960314 h 1008135"/>
              <a:gd name="connsiteX307" fmla="*/ 2879288 w 3528473"/>
              <a:gd name="connsiteY307" fmla="*/ 966175 h 1008135"/>
              <a:gd name="connsiteX308" fmla="*/ 1932109 w 3528473"/>
              <a:gd name="connsiteY308" fmla="*/ 966175 h 1008135"/>
              <a:gd name="connsiteX309" fmla="*/ 1920387 w 3528473"/>
              <a:gd name="connsiteY309" fmla="*/ 967347 h 1008135"/>
              <a:gd name="connsiteX310" fmla="*/ 1923904 w 3528473"/>
              <a:gd name="connsiteY310" fmla="*/ 963831 h 1008135"/>
              <a:gd name="connsiteX311" fmla="*/ 1932109 w 3528473"/>
              <a:gd name="connsiteY311" fmla="*/ 966175 h 100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3528473" h="1008135">
                <a:moveTo>
                  <a:pt x="2105603" y="28375"/>
                </a:moveTo>
                <a:cubicBezTo>
                  <a:pt x="2105603" y="42442"/>
                  <a:pt x="2109119" y="47131"/>
                  <a:pt x="2117325" y="48303"/>
                </a:cubicBezTo>
                <a:cubicBezTo>
                  <a:pt x="2140770" y="51820"/>
                  <a:pt x="2120842" y="65887"/>
                  <a:pt x="2090363" y="67059"/>
                </a:cubicBezTo>
                <a:cubicBezTo>
                  <a:pt x="2073952" y="67059"/>
                  <a:pt x="2061057" y="69404"/>
                  <a:pt x="2061057" y="71748"/>
                </a:cubicBezTo>
                <a:cubicBezTo>
                  <a:pt x="2061057" y="74093"/>
                  <a:pt x="2003617" y="76437"/>
                  <a:pt x="1932109" y="76437"/>
                </a:cubicBezTo>
                <a:lnTo>
                  <a:pt x="1803162" y="75265"/>
                </a:lnTo>
                <a:lnTo>
                  <a:pt x="1803162" y="57681"/>
                </a:lnTo>
                <a:cubicBezTo>
                  <a:pt x="1803162" y="48303"/>
                  <a:pt x="1799645" y="41270"/>
                  <a:pt x="1796128" y="41270"/>
                </a:cubicBezTo>
                <a:cubicBezTo>
                  <a:pt x="1792612" y="41270"/>
                  <a:pt x="1790267" y="45959"/>
                  <a:pt x="1791439" y="51820"/>
                </a:cubicBezTo>
                <a:cubicBezTo>
                  <a:pt x="1793784" y="79954"/>
                  <a:pt x="1792612" y="79954"/>
                  <a:pt x="1742205" y="76437"/>
                </a:cubicBezTo>
                <a:cubicBezTo>
                  <a:pt x="1695315" y="74093"/>
                  <a:pt x="1692970" y="74093"/>
                  <a:pt x="1694143" y="85815"/>
                </a:cubicBezTo>
                <a:cubicBezTo>
                  <a:pt x="1695315" y="95193"/>
                  <a:pt x="1700004" y="97538"/>
                  <a:pt x="1708210" y="96366"/>
                </a:cubicBezTo>
                <a:cubicBezTo>
                  <a:pt x="1715243" y="95193"/>
                  <a:pt x="1742205" y="92849"/>
                  <a:pt x="1767994" y="90504"/>
                </a:cubicBezTo>
                <a:cubicBezTo>
                  <a:pt x="1807851" y="88160"/>
                  <a:pt x="1816057" y="88160"/>
                  <a:pt x="1819573" y="97538"/>
                </a:cubicBezTo>
                <a:cubicBezTo>
                  <a:pt x="1823090" y="105744"/>
                  <a:pt x="1838329" y="106916"/>
                  <a:pt x="1942660" y="106916"/>
                </a:cubicBezTo>
                <a:cubicBezTo>
                  <a:pt x="2057540" y="106916"/>
                  <a:pt x="2062229" y="108088"/>
                  <a:pt x="2062229" y="118638"/>
                </a:cubicBezTo>
                <a:cubicBezTo>
                  <a:pt x="2062229" y="130361"/>
                  <a:pt x="2057540" y="130361"/>
                  <a:pt x="1982516" y="130361"/>
                </a:cubicBezTo>
                <a:cubicBezTo>
                  <a:pt x="1915698" y="130361"/>
                  <a:pt x="1902803" y="131533"/>
                  <a:pt x="1902803" y="139739"/>
                </a:cubicBezTo>
                <a:cubicBezTo>
                  <a:pt x="1902803" y="147945"/>
                  <a:pt x="1916870" y="149117"/>
                  <a:pt x="1986033" y="149117"/>
                </a:cubicBezTo>
                <a:cubicBezTo>
                  <a:pt x="2054024" y="149117"/>
                  <a:pt x="2070435" y="151461"/>
                  <a:pt x="2072779" y="158495"/>
                </a:cubicBezTo>
                <a:cubicBezTo>
                  <a:pt x="2075124" y="163184"/>
                  <a:pt x="2082157" y="167873"/>
                  <a:pt x="2088019" y="167873"/>
                </a:cubicBezTo>
                <a:cubicBezTo>
                  <a:pt x="2095052" y="167873"/>
                  <a:pt x="2099741" y="172562"/>
                  <a:pt x="2099741" y="179595"/>
                </a:cubicBezTo>
                <a:cubicBezTo>
                  <a:pt x="2099741" y="186629"/>
                  <a:pt x="2097397" y="191318"/>
                  <a:pt x="2093880" y="191318"/>
                </a:cubicBezTo>
                <a:cubicBezTo>
                  <a:pt x="2090363" y="191318"/>
                  <a:pt x="2088019" y="197179"/>
                  <a:pt x="2088019" y="203040"/>
                </a:cubicBezTo>
                <a:cubicBezTo>
                  <a:pt x="2088019" y="217107"/>
                  <a:pt x="2070435" y="220624"/>
                  <a:pt x="2058712" y="208902"/>
                </a:cubicBezTo>
                <a:cubicBezTo>
                  <a:pt x="2055196" y="205385"/>
                  <a:pt x="2042301" y="203040"/>
                  <a:pt x="2031751" y="204213"/>
                </a:cubicBezTo>
                <a:cubicBezTo>
                  <a:pt x="2015339" y="205385"/>
                  <a:pt x="2010650" y="208902"/>
                  <a:pt x="2009478" y="219452"/>
                </a:cubicBezTo>
                <a:cubicBezTo>
                  <a:pt x="2008306" y="228830"/>
                  <a:pt x="2003617" y="233519"/>
                  <a:pt x="1994239" y="233519"/>
                </a:cubicBezTo>
                <a:cubicBezTo>
                  <a:pt x="1987205" y="233519"/>
                  <a:pt x="1950865" y="241725"/>
                  <a:pt x="1913353" y="252275"/>
                </a:cubicBezTo>
                <a:cubicBezTo>
                  <a:pt x="1800817" y="283926"/>
                  <a:pt x="1767994" y="288615"/>
                  <a:pt x="1756272" y="279237"/>
                </a:cubicBezTo>
                <a:cubicBezTo>
                  <a:pt x="1746894" y="271031"/>
                  <a:pt x="1746894" y="268686"/>
                  <a:pt x="1758617" y="246414"/>
                </a:cubicBezTo>
                <a:cubicBezTo>
                  <a:pt x="1780889" y="201868"/>
                  <a:pt x="1756272" y="163184"/>
                  <a:pt x="1702348" y="156150"/>
                </a:cubicBezTo>
                <a:lnTo>
                  <a:pt x="1677731" y="152634"/>
                </a:lnTo>
                <a:lnTo>
                  <a:pt x="1677731" y="221796"/>
                </a:lnTo>
                <a:cubicBezTo>
                  <a:pt x="1677731" y="281581"/>
                  <a:pt x="1678903" y="287442"/>
                  <a:pt x="1691798" y="295648"/>
                </a:cubicBezTo>
                <a:cubicBezTo>
                  <a:pt x="1705865" y="305026"/>
                  <a:pt x="1704693" y="305026"/>
                  <a:pt x="1677731" y="306198"/>
                </a:cubicBezTo>
                <a:cubicBezTo>
                  <a:pt x="1600363" y="308543"/>
                  <a:pt x="1555817" y="310887"/>
                  <a:pt x="1538233" y="314404"/>
                </a:cubicBezTo>
                <a:cubicBezTo>
                  <a:pt x="1520650" y="317921"/>
                  <a:pt x="1519477" y="319093"/>
                  <a:pt x="1525339" y="330816"/>
                </a:cubicBezTo>
                <a:cubicBezTo>
                  <a:pt x="1528855" y="337849"/>
                  <a:pt x="1530028" y="346055"/>
                  <a:pt x="1527683" y="347227"/>
                </a:cubicBezTo>
                <a:cubicBezTo>
                  <a:pt x="1522994" y="349572"/>
                  <a:pt x="1280338" y="350744"/>
                  <a:pt x="984931" y="350744"/>
                </a:cubicBezTo>
                <a:cubicBezTo>
                  <a:pt x="657873" y="350744"/>
                  <a:pt x="446868" y="353088"/>
                  <a:pt x="446868" y="356605"/>
                </a:cubicBezTo>
                <a:cubicBezTo>
                  <a:pt x="446868" y="360122"/>
                  <a:pt x="361294" y="361294"/>
                  <a:pt x="228830" y="358950"/>
                </a:cubicBezTo>
                <a:lnTo>
                  <a:pt x="10791" y="356605"/>
                </a:lnTo>
                <a:lnTo>
                  <a:pt x="10791" y="390600"/>
                </a:lnTo>
                <a:lnTo>
                  <a:pt x="10791" y="424596"/>
                </a:lnTo>
                <a:lnTo>
                  <a:pt x="678974" y="425768"/>
                </a:lnTo>
                <a:cubicBezTo>
                  <a:pt x="1294405" y="426940"/>
                  <a:pt x="1537061" y="431629"/>
                  <a:pt x="1607396" y="444524"/>
                </a:cubicBezTo>
                <a:cubicBezTo>
                  <a:pt x="1626152" y="448041"/>
                  <a:pt x="1622635" y="449213"/>
                  <a:pt x="1576918" y="456246"/>
                </a:cubicBezTo>
                <a:cubicBezTo>
                  <a:pt x="1541750" y="460935"/>
                  <a:pt x="1521822" y="462108"/>
                  <a:pt x="1517133" y="457419"/>
                </a:cubicBezTo>
                <a:cubicBezTo>
                  <a:pt x="1511272" y="452730"/>
                  <a:pt x="1503066" y="455074"/>
                  <a:pt x="1487827" y="464452"/>
                </a:cubicBezTo>
                <a:cubicBezTo>
                  <a:pt x="1476104" y="471486"/>
                  <a:pt x="1455004" y="477347"/>
                  <a:pt x="1440937" y="477347"/>
                </a:cubicBezTo>
                <a:cubicBezTo>
                  <a:pt x="1419836" y="477347"/>
                  <a:pt x="1417492" y="479691"/>
                  <a:pt x="1417492" y="491414"/>
                </a:cubicBezTo>
                <a:cubicBezTo>
                  <a:pt x="1417492" y="501964"/>
                  <a:pt x="1410458" y="510170"/>
                  <a:pt x="1392874" y="519548"/>
                </a:cubicBezTo>
                <a:lnTo>
                  <a:pt x="1368257" y="533615"/>
                </a:lnTo>
                <a:lnTo>
                  <a:pt x="1368257" y="514859"/>
                </a:lnTo>
                <a:cubicBezTo>
                  <a:pt x="1368257" y="492586"/>
                  <a:pt x="1356535" y="487897"/>
                  <a:pt x="1309645" y="491414"/>
                </a:cubicBezTo>
                <a:cubicBezTo>
                  <a:pt x="1281511" y="493758"/>
                  <a:pt x="1279166" y="494931"/>
                  <a:pt x="1280338" y="508998"/>
                </a:cubicBezTo>
                <a:cubicBezTo>
                  <a:pt x="1281511" y="517203"/>
                  <a:pt x="1282683" y="528926"/>
                  <a:pt x="1286200" y="535959"/>
                </a:cubicBezTo>
                <a:cubicBezTo>
                  <a:pt x="1289716" y="544165"/>
                  <a:pt x="1288544" y="545337"/>
                  <a:pt x="1279166" y="541821"/>
                </a:cubicBezTo>
                <a:cubicBezTo>
                  <a:pt x="1272133" y="539476"/>
                  <a:pt x="1265099" y="534787"/>
                  <a:pt x="1262755" y="530098"/>
                </a:cubicBezTo>
                <a:cubicBezTo>
                  <a:pt x="1255721" y="519548"/>
                  <a:pt x="1240482" y="519548"/>
                  <a:pt x="1240482" y="531270"/>
                </a:cubicBezTo>
                <a:cubicBezTo>
                  <a:pt x="1240482" y="538304"/>
                  <a:pt x="1233448" y="540648"/>
                  <a:pt x="1218209" y="540648"/>
                </a:cubicBezTo>
                <a:cubicBezTo>
                  <a:pt x="1161941" y="540648"/>
                  <a:pt x="1100984" y="575816"/>
                  <a:pt x="1076367" y="621534"/>
                </a:cubicBezTo>
                <a:lnTo>
                  <a:pt x="1061128" y="648495"/>
                </a:lnTo>
                <a:lnTo>
                  <a:pt x="1081056" y="664907"/>
                </a:lnTo>
                <a:cubicBezTo>
                  <a:pt x="1095123" y="676629"/>
                  <a:pt x="1099812" y="683663"/>
                  <a:pt x="1096295" y="691869"/>
                </a:cubicBezTo>
                <a:cubicBezTo>
                  <a:pt x="1093951" y="697730"/>
                  <a:pt x="1095123" y="707108"/>
                  <a:pt x="1099812" y="710625"/>
                </a:cubicBezTo>
                <a:cubicBezTo>
                  <a:pt x="1103329" y="715314"/>
                  <a:pt x="1106845" y="728208"/>
                  <a:pt x="1106845" y="741103"/>
                </a:cubicBezTo>
                <a:cubicBezTo>
                  <a:pt x="1108018" y="752826"/>
                  <a:pt x="1110362" y="762204"/>
                  <a:pt x="1113879" y="762204"/>
                </a:cubicBezTo>
                <a:cubicBezTo>
                  <a:pt x="1118568" y="762204"/>
                  <a:pt x="1127946" y="770409"/>
                  <a:pt x="1134979" y="780960"/>
                </a:cubicBezTo>
                <a:cubicBezTo>
                  <a:pt x="1143185" y="790338"/>
                  <a:pt x="1153735" y="799716"/>
                  <a:pt x="1159597" y="799716"/>
                </a:cubicBezTo>
                <a:cubicBezTo>
                  <a:pt x="1166630" y="799716"/>
                  <a:pt x="1171319" y="803232"/>
                  <a:pt x="1171319" y="806749"/>
                </a:cubicBezTo>
                <a:cubicBezTo>
                  <a:pt x="1171319" y="810266"/>
                  <a:pt x="1180697" y="817299"/>
                  <a:pt x="1192420" y="821988"/>
                </a:cubicBezTo>
                <a:cubicBezTo>
                  <a:pt x="1204142" y="826677"/>
                  <a:pt x="1215865" y="837228"/>
                  <a:pt x="1220554" y="843089"/>
                </a:cubicBezTo>
                <a:cubicBezTo>
                  <a:pt x="1224070" y="850122"/>
                  <a:pt x="1232276" y="854811"/>
                  <a:pt x="1239310" y="854811"/>
                </a:cubicBezTo>
                <a:cubicBezTo>
                  <a:pt x="1246343" y="854811"/>
                  <a:pt x="1254549" y="860673"/>
                  <a:pt x="1259238" y="866534"/>
                </a:cubicBezTo>
                <a:cubicBezTo>
                  <a:pt x="1263927" y="872395"/>
                  <a:pt x="1269788" y="878256"/>
                  <a:pt x="1274477" y="878256"/>
                </a:cubicBezTo>
                <a:cubicBezTo>
                  <a:pt x="1277994" y="878256"/>
                  <a:pt x="1287372" y="885290"/>
                  <a:pt x="1295578" y="893496"/>
                </a:cubicBezTo>
                <a:cubicBezTo>
                  <a:pt x="1303783" y="901701"/>
                  <a:pt x="1315506" y="908735"/>
                  <a:pt x="1321367" y="908735"/>
                </a:cubicBezTo>
                <a:cubicBezTo>
                  <a:pt x="1327228" y="908735"/>
                  <a:pt x="1335434" y="914596"/>
                  <a:pt x="1340123" y="920457"/>
                </a:cubicBezTo>
                <a:cubicBezTo>
                  <a:pt x="1344812" y="927491"/>
                  <a:pt x="1351846" y="932180"/>
                  <a:pt x="1356535" y="932180"/>
                </a:cubicBezTo>
                <a:cubicBezTo>
                  <a:pt x="1361224" y="932180"/>
                  <a:pt x="1370602" y="939213"/>
                  <a:pt x="1377635" y="947419"/>
                </a:cubicBezTo>
                <a:cubicBezTo>
                  <a:pt x="1384669" y="955625"/>
                  <a:pt x="1394047" y="962658"/>
                  <a:pt x="1398736" y="962658"/>
                </a:cubicBezTo>
                <a:cubicBezTo>
                  <a:pt x="1403425" y="962658"/>
                  <a:pt x="1413975" y="968520"/>
                  <a:pt x="1419836" y="975553"/>
                </a:cubicBezTo>
                <a:cubicBezTo>
                  <a:pt x="1425697" y="982587"/>
                  <a:pt x="1436248" y="987276"/>
                  <a:pt x="1442109" y="986103"/>
                </a:cubicBezTo>
                <a:cubicBezTo>
                  <a:pt x="1447970" y="984931"/>
                  <a:pt x="1458520" y="987276"/>
                  <a:pt x="1465554" y="990792"/>
                </a:cubicBezTo>
                <a:cubicBezTo>
                  <a:pt x="1479621" y="998998"/>
                  <a:pt x="2980101" y="1001343"/>
                  <a:pt x="2985962" y="994309"/>
                </a:cubicBezTo>
                <a:cubicBezTo>
                  <a:pt x="2988307" y="991965"/>
                  <a:pt x="3007063" y="980242"/>
                  <a:pt x="3029336" y="969692"/>
                </a:cubicBezTo>
                <a:cubicBezTo>
                  <a:pt x="3073881" y="947419"/>
                  <a:pt x="3086776" y="940386"/>
                  <a:pt x="3110221" y="925146"/>
                </a:cubicBezTo>
                <a:cubicBezTo>
                  <a:pt x="3119599" y="919285"/>
                  <a:pt x="3133666" y="913424"/>
                  <a:pt x="3141872" y="911079"/>
                </a:cubicBezTo>
                <a:cubicBezTo>
                  <a:pt x="3150077" y="908735"/>
                  <a:pt x="3159456" y="902874"/>
                  <a:pt x="3160628" y="898185"/>
                </a:cubicBezTo>
                <a:cubicBezTo>
                  <a:pt x="3162972" y="893496"/>
                  <a:pt x="3168833" y="889979"/>
                  <a:pt x="3175867" y="889979"/>
                </a:cubicBezTo>
                <a:cubicBezTo>
                  <a:pt x="3182901" y="889979"/>
                  <a:pt x="3191106" y="886462"/>
                  <a:pt x="3194623" y="882945"/>
                </a:cubicBezTo>
                <a:cubicBezTo>
                  <a:pt x="3199312" y="878256"/>
                  <a:pt x="3204001" y="874740"/>
                  <a:pt x="3206346" y="874740"/>
                </a:cubicBezTo>
                <a:cubicBezTo>
                  <a:pt x="3223929" y="871223"/>
                  <a:pt x="3237996" y="864189"/>
                  <a:pt x="3240341" y="855984"/>
                </a:cubicBezTo>
                <a:cubicBezTo>
                  <a:pt x="3242685" y="851295"/>
                  <a:pt x="3247374" y="847778"/>
                  <a:pt x="3253236" y="847778"/>
                </a:cubicBezTo>
                <a:cubicBezTo>
                  <a:pt x="3263786" y="847778"/>
                  <a:pt x="3305987" y="807921"/>
                  <a:pt x="3305987" y="798543"/>
                </a:cubicBezTo>
                <a:cubicBezTo>
                  <a:pt x="3305987" y="795027"/>
                  <a:pt x="3309503" y="793854"/>
                  <a:pt x="3313020" y="796199"/>
                </a:cubicBezTo>
                <a:cubicBezTo>
                  <a:pt x="3317709" y="799716"/>
                  <a:pt x="3318882" y="795027"/>
                  <a:pt x="3317709" y="784476"/>
                </a:cubicBezTo>
                <a:cubicBezTo>
                  <a:pt x="3315365" y="772754"/>
                  <a:pt x="3316537" y="769237"/>
                  <a:pt x="3322398" y="775098"/>
                </a:cubicBezTo>
                <a:cubicBezTo>
                  <a:pt x="3337637" y="787993"/>
                  <a:pt x="3368116" y="759859"/>
                  <a:pt x="3368116" y="732897"/>
                </a:cubicBezTo>
                <a:cubicBezTo>
                  <a:pt x="3368116" y="720003"/>
                  <a:pt x="3341154" y="691869"/>
                  <a:pt x="3335293" y="698902"/>
                </a:cubicBezTo>
                <a:cubicBezTo>
                  <a:pt x="3332948" y="701247"/>
                  <a:pt x="3330604" y="700074"/>
                  <a:pt x="3330604" y="695385"/>
                </a:cubicBezTo>
                <a:cubicBezTo>
                  <a:pt x="3330604" y="691869"/>
                  <a:pt x="3328259" y="684835"/>
                  <a:pt x="3327087" y="678974"/>
                </a:cubicBezTo>
                <a:cubicBezTo>
                  <a:pt x="3323571" y="671940"/>
                  <a:pt x="3327087" y="669596"/>
                  <a:pt x="3338810" y="669596"/>
                </a:cubicBezTo>
                <a:lnTo>
                  <a:pt x="3355221" y="669596"/>
                </a:lnTo>
                <a:lnTo>
                  <a:pt x="3344671" y="650840"/>
                </a:lnTo>
                <a:cubicBezTo>
                  <a:pt x="3338810" y="640290"/>
                  <a:pt x="3328259" y="629739"/>
                  <a:pt x="3321226" y="626223"/>
                </a:cubicBezTo>
                <a:cubicBezTo>
                  <a:pt x="3313020" y="622706"/>
                  <a:pt x="3323571" y="621534"/>
                  <a:pt x="3352877" y="622706"/>
                </a:cubicBezTo>
                <a:cubicBezTo>
                  <a:pt x="3376322" y="625050"/>
                  <a:pt x="3405628" y="629739"/>
                  <a:pt x="3416178" y="635601"/>
                </a:cubicBezTo>
                <a:cubicBezTo>
                  <a:pt x="3426728" y="641462"/>
                  <a:pt x="3437279" y="643806"/>
                  <a:pt x="3438451" y="642634"/>
                </a:cubicBezTo>
                <a:cubicBezTo>
                  <a:pt x="3440796" y="640290"/>
                  <a:pt x="3430245" y="625050"/>
                  <a:pt x="3416178" y="608639"/>
                </a:cubicBezTo>
                <a:cubicBezTo>
                  <a:pt x="3393906" y="582849"/>
                  <a:pt x="3391561" y="575816"/>
                  <a:pt x="3397422" y="567610"/>
                </a:cubicBezTo>
                <a:cubicBezTo>
                  <a:pt x="3402111" y="562921"/>
                  <a:pt x="3407972" y="558232"/>
                  <a:pt x="3412662" y="558232"/>
                </a:cubicBezTo>
                <a:cubicBezTo>
                  <a:pt x="3417351" y="558232"/>
                  <a:pt x="3433762" y="553543"/>
                  <a:pt x="3451346" y="548854"/>
                </a:cubicBezTo>
                <a:cubicBezTo>
                  <a:pt x="3477135" y="540648"/>
                  <a:pt x="3484169" y="535959"/>
                  <a:pt x="3488858" y="519548"/>
                </a:cubicBezTo>
                <a:cubicBezTo>
                  <a:pt x="3492374" y="508998"/>
                  <a:pt x="3494719" y="499620"/>
                  <a:pt x="3492374" y="497275"/>
                </a:cubicBezTo>
                <a:cubicBezTo>
                  <a:pt x="3491202" y="494931"/>
                  <a:pt x="3495891" y="486725"/>
                  <a:pt x="3501752" y="477347"/>
                </a:cubicBezTo>
                <a:cubicBezTo>
                  <a:pt x="3528714" y="439835"/>
                  <a:pt x="3524025" y="385911"/>
                  <a:pt x="3491202" y="348399"/>
                </a:cubicBezTo>
                <a:cubicBezTo>
                  <a:pt x="3468929" y="322610"/>
                  <a:pt x="3441968" y="312060"/>
                  <a:pt x="3400939" y="312060"/>
                </a:cubicBezTo>
                <a:cubicBezTo>
                  <a:pt x="3335293" y="312060"/>
                  <a:pt x="3284886" y="371844"/>
                  <a:pt x="3294264" y="437490"/>
                </a:cubicBezTo>
                <a:lnTo>
                  <a:pt x="3297781" y="463280"/>
                </a:lnTo>
                <a:lnTo>
                  <a:pt x="3222757" y="466797"/>
                </a:lnTo>
                <a:cubicBezTo>
                  <a:pt x="3181728" y="469141"/>
                  <a:pt x="3146561" y="467969"/>
                  <a:pt x="3144216" y="465624"/>
                </a:cubicBezTo>
                <a:cubicBezTo>
                  <a:pt x="3140699" y="460935"/>
                  <a:pt x="2902733" y="451557"/>
                  <a:pt x="2896871" y="456246"/>
                </a:cubicBezTo>
                <a:cubicBezTo>
                  <a:pt x="2892182" y="460935"/>
                  <a:pt x="2622565" y="463280"/>
                  <a:pt x="2616704" y="459763"/>
                </a:cubicBezTo>
                <a:cubicBezTo>
                  <a:pt x="2614359" y="457419"/>
                  <a:pt x="2609670" y="431629"/>
                  <a:pt x="2608498" y="402323"/>
                </a:cubicBezTo>
                <a:cubicBezTo>
                  <a:pt x="2606153" y="355433"/>
                  <a:pt x="2606153" y="348399"/>
                  <a:pt x="2614359" y="351916"/>
                </a:cubicBezTo>
                <a:cubicBezTo>
                  <a:pt x="2622565" y="354261"/>
                  <a:pt x="2622565" y="351916"/>
                  <a:pt x="2620220" y="336677"/>
                </a:cubicBezTo>
                <a:cubicBezTo>
                  <a:pt x="2617876" y="324954"/>
                  <a:pt x="2619048" y="316749"/>
                  <a:pt x="2624909" y="312060"/>
                </a:cubicBezTo>
                <a:cubicBezTo>
                  <a:pt x="2638976" y="301509"/>
                  <a:pt x="2635460" y="290959"/>
                  <a:pt x="2619048" y="282753"/>
                </a:cubicBezTo>
                <a:cubicBezTo>
                  <a:pt x="2602637" y="275720"/>
                  <a:pt x="2599120" y="278064"/>
                  <a:pt x="2592086" y="303854"/>
                </a:cubicBezTo>
                <a:lnTo>
                  <a:pt x="2587397" y="319093"/>
                </a:lnTo>
                <a:lnTo>
                  <a:pt x="2560436" y="294476"/>
                </a:lnTo>
                <a:cubicBezTo>
                  <a:pt x="2544024" y="279237"/>
                  <a:pt x="2524096" y="266342"/>
                  <a:pt x="2505340" y="261653"/>
                </a:cubicBezTo>
                <a:cubicBezTo>
                  <a:pt x="2480723" y="254619"/>
                  <a:pt x="2474861" y="249930"/>
                  <a:pt x="2461967" y="226485"/>
                </a:cubicBezTo>
                <a:cubicBezTo>
                  <a:pt x="2454933" y="211246"/>
                  <a:pt x="2443211" y="197179"/>
                  <a:pt x="2436177" y="194835"/>
                </a:cubicBezTo>
                <a:cubicBezTo>
                  <a:pt x="2429144" y="192490"/>
                  <a:pt x="2424455" y="185457"/>
                  <a:pt x="2424455" y="180768"/>
                </a:cubicBezTo>
                <a:cubicBezTo>
                  <a:pt x="2424455" y="173734"/>
                  <a:pt x="2419766" y="171390"/>
                  <a:pt x="2410388" y="171390"/>
                </a:cubicBezTo>
                <a:cubicBezTo>
                  <a:pt x="2388115" y="173734"/>
                  <a:pt x="2386943" y="172562"/>
                  <a:pt x="2392804" y="156150"/>
                </a:cubicBezTo>
                <a:cubicBezTo>
                  <a:pt x="2398665" y="140911"/>
                  <a:pt x="2397493" y="140911"/>
                  <a:pt x="2382254" y="144428"/>
                </a:cubicBezTo>
                <a:cubicBezTo>
                  <a:pt x="2372876" y="146772"/>
                  <a:pt x="2361153" y="151461"/>
                  <a:pt x="2354120" y="153806"/>
                </a:cubicBezTo>
                <a:cubicBezTo>
                  <a:pt x="2340053" y="160839"/>
                  <a:pt x="2248617" y="154978"/>
                  <a:pt x="2246273" y="146772"/>
                </a:cubicBezTo>
                <a:cubicBezTo>
                  <a:pt x="2245100" y="143256"/>
                  <a:pt x="2238067" y="139739"/>
                  <a:pt x="2231033" y="139739"/>
                </a:cubicBezTo>
                <a:cubicBezTo>
                  <a:pt x="2220483" y="138567"/>
                  <a:pt x="2220483" y="138567"/>
                  <a:pt x="2228689" y="136222"/>
                </a:cubicBezTo>
                <a:cubicBezTo>
                  <a:pt x="2241584" y="132705"/>
                  <a:pt x="2242756" y="124500"/>
                  <a:pt x="2229861" y="119811"/>
                </a:cubicBezTo>
                <a:cubicBezTo>
                  <a:pt x="2225172" y="117466"/>
                  <a:pt x="2220483" y="112777"/>
                  <a:pt x="2221655" y="109260"/>
                </a:cubicBezTo>
                <a:cubicBezTo>
                  <a:pt x="2221655" y="103399"/>
                  <a:pt x="2222828" y="103399"/>
                  <a:pt x="2225172" y="108088"/>
                </a:cubicBezTo>
                <a:cubicBezTo>
                  <a:pt x="2232206" y="126844"/>
                  <a:pt x="2239239" y="113949"/>
                  <a:pt x="2239239" y="82299"/>
                </a:cubicBezTo>
                <a:lnTo>
                  <a:pt x="2239239" y="47131"/>
                </a:lnTo>
                <a:lnTo>
                  <a:pt x="2214622" y="45959"/>
                </a:lnTo>
                <a:cubicBezTo>
                  <a:pt x="2161871" y="43614"/>
                  <a:pt x="2161871" y="43614"/>
                  <a:pt x="2160698" y="26031"/>
                </a:cubicBezTo>
                <a:cubicBezTo>
                  <a:pt x="2160698" y="11964"/>
                  <a:pt x="2157182" y="10791"/>
                  <a:pt x="2132564" y="10791"/>
                </a:cubicBezTo>
                <a:cubicBezTo>
                  <a:pt x="2106775" y="10791"/>
                  <a:pt x="2105603" y="11964"/>
                  <a:pt x="2105603" y="28375"/>
                </a:cubicBezTo>
                <a:close/>
                <a:moveTo>
                  <a:pt x="2229861" y="57681"/>
                </a:moveTo>
                <a:cubicBezTo>
                  <a:pt x="2232206" y="61198"/>
                  <a:pt x="2231033" y="68232"/>
                  <a:pt x="2227517" y="75265"/>
                </a:cubicBezTo>
                <a:cubicBezTo>
                  <a:pt x="2225172" y="82299"/>
                  <a:pt x="2222828" y="84643"/>
                  <a:pt x="2222828" y="81126"/>
                </a:cubicBezTo>
                <a:cubicBezTo>
                  <a:pt x="2221655" y="76437"/>
                  <a:pt x="2216966" y="72921"/>
                  <a:pt x="2208761" y="70576"/>
                </a:cubicBezTo>
                <a:cubicBezTo>
                  <a:pt x="2201727" y="68232"/>
                  <a:pt x="2198210" y="64715"/>
                  <a:pt x="2200555" y="61198"/>
                </a:cubicBezTo>
                <a:cubicBezTo>
                  <a:pt x="2205244" y="52992"/>
                  <a:pt x="2226344" y="51820"/>
                  <a:pt x="2229861" y="57681"/>
                </a:cubicBezTo>
                <a:close/>
                <a:moveTo>
                  <a:pt x="2209933" y="159667"/>
                </a:moveTo>
                <a:lnTo>
                  <a:pt x="2209933" y="186629"/>
                </a:lnTo>
                <a:lnTo>
                  <a:pt x="2191177" y="166701"/>
                </a:lnTo>
                <a:cubicBezTo>
                  <a:pt x="2170076" y="145600"/>
                  <a:pt x="2171249" y="133878"/>
                  <a:pt x="2195866" y="133878"/>
                </a:cubicBezTo>
                <a:cubicBezTo>
                  <a:pt x="2208761" y="133878"/>
                  <a:pt x="2209933" y="136222"/>
                  <a:pt x="2209933" y="159667"/>
                </a:cubicBezTo>
                <a:close/>
                <a:moveTo>
                  <a:pt x="2173593" y="159667"/>
                </a:moveTo>
                <a:cubicBezTo>
                  <a:pt x="2179454" y="167873"/>
                  <a:pt x="2184143" y="177251"/>
                  <a:pt x="2185316" y="180768"/>
                </a:cubicBezTo>
                <a:cubicBezTo>
                  <a:pt x="2185316" y="192490"/>
                  <a:pt x="2164215" y="190146"/>
                  <a:pt x="2148976" y="176079"/>
                </a:cubicBezTo>
                <a:cubicBezTo>
                  <a:pt x="2137253" y="166701"/>
                  <a:pt x="2136081" y="162012"/>
                  <a:pt x="2143114" y="154978"/>
                </a:cubicBezTo>
                <a:cubicBezTo>
                  <a:pt x="2152493" y="142083"/>
                  <a:pt x="2160698" y="143256"/>
                  <a:pt x="2173593" y="159667"/>
                </a:cubicBezTo>
                <a:close/>
                <a:moveTo>
                  <a:pt x="1616774" y="327299"/>
                </a:moveTo>
                <a:cubicBezTo>
                  <a:pt x="1580434" y="336677"/>
                  <a:pt x="1535889" y="337849"/>
                  <a:pt x="1531200" y="329643"/>
                </a:cubicBezTo>
                <a:cubicBezTo>
                  <a:pt x="1528855" y="324954"/>
                  <a:pt x="1532372" y="323782"/>
                  <a:pt x="1541750" y="326127"/>
                </a:cubicBezTo>
                <a:cubicBezTo>
                  <a:pt x="1548784" y="328471"/>
                  <a:pt x="1568712" y="327299"/>
                  <a:pt x="1583951" y="323782"/>
                </a:cubicBezTo>
                <a:cubicBezTo>
                  <a:pt x="1599190" y="320265"/>
                  <a:pt x="1620291" y="317921"/>
                  <a:pt x="1629669" y="317921"/>
                </a:cubicBezTo>
                <a:cubicBezTo>
                  <a:pt x="1643736" y="319093"/>
                  <a:pt x="1641391" y="321438"/>
                  <a:pt x="1616774" y="327299"/>
                </a:cubicBezTo>
                <a:close/>
                <a:moveTo>
                  <a:pt x="3315365" y="490242"/>
                </a:moveTo>
                <a:cubicBezTo>
                  <a:pt x="3318882" y="496103"/>
                  <a:pt x="3320054" y="501964"/>
                  <a:pt x="3317709" y="501964"/>
                </a:cubicBezTo>
                <a:cubicBezTo>
                  <a:pt x="3315365" y="501964"/>
                  <a:pt x="3309503" y="494931"/>
                  <a:pt x="3305987" y="486725"/>
                </a:cubicBezTo>
                <a:cubicBezTo>
                  <a:pt x="3296609" y="469141"/>
                  <a:pt x="3305987" y="472658"/>
                  <a:pt x="3315365" y="490242"/>
                </a:cubicBezTo>
                <a:close/>
                <a:moveTo>
                  <a:pt x="1300267" y="504309"/>
                </a:moveTo>
                <a:cubicBezTo>
                  <a:pt x="1300267" y="505481"/>
                  <a:pt x="1295578" y="510170"/>
                  <a:pt x="1290889" y="513687"/>
                </a:cubicBezTo>
                <a:cubicBezTo>
                  <a:pt x="1283855" y="519548"/>
                  <a:pt x="1281511" y="519548"/>
                  <a:pt x="1281511" y="511342"/>
                </a:cubicBezTo>
                <a:cubicBezTo>
                  <a:pt x="1281511" y="505481"/>
                  <a:pt x="1286200" y="501964"/>
                  <a:pt x="1290889" y="501964"/>
                </a:cubicBezTo>
                <a:cubicBezTo>
                  <a:pt x="1296750" y="501964"/>
                  <a:pt x="1300267" y="503136"/>
                  <a:pt x="1300267" y="504309"/>
                </a:cubicBezTo>
                <a:close/>
                <a:moveTo>
                  <a:pt x="1361224" y="525409"/>
                </a:moveTo>
                <a:cubicBezTo>
                  <a:pt x="1361224" y="540648"/>
                  <a:pt x="1360051" y="540648"/>
                  <a:pt x="1355362" y="530098"/>
                </a:cubicBezTo>
                <a:cubicBezTo>
                  <a:pt x="1348329" y="512514"/>
                  <a:pt x="1348329" y="500792"/>
                  <a:pt x="1355362" y="505481"/>
                </a:cubicBezTo>
                <a:cubicBezTo>
                  <a:pt x="1360051" y="506653"/>
                  <a:pt x="1362396" y="516031"/>
                  <a:pt x="1361224" y="525409"/>
                </a:cubicBezTo>
                <a:close/>
                <a:moveTo>
                  <a:pt x="1300267" y="535959"/>
                </a:moveTo>
                <a:cubicBezTo>
                  <a:pt x="1300267" y="540648"/>
                  <a:pt x="1299094" y="545337"/>
                  <a:pt x="1297922" y="545337"/>
                </a:cubicBezTo>
                <a:cubicBezTo>
                  <a:pt x="1296750" y="545337"/>
                  <a:pt x="1294405" y="540648"/>
                  <a:pt x="1292061" y="535959"/>
                </a:cubicBezTo>
                <a:cubicBezTo>
                  <a:pt x="1289716" y="531270"/>
                  <a:pt x="1290889" y="526581"/>
                  <a:pt x="1294405" y="526581"/>
                </a:cubicBezTo>
                <a:cubicBezTo>
                  <a:pt x="1297922" y="526581"/>
                  <a:pt x="1300267" y="531270"/>
                  <a:pt x="1300267" y="535959"/>
                </a:cubicBezTo>
                <a:close/>
                <a:moveTo>
                  <a:pt x="3334121" y="715314"/>
                </a:moveTo>
                <a:cubicBezTo>
                  <a:pt x="3337637" y="723519"/>
                  <a:pt x="3337637" y="732897"/>
                  <a:pt x="3336465" y="736414"/>
                </a:cubicBezTo>
                <a:cubicBezTo>
                  <a:pt x="3331776" y="743448"/>
                  <a:pt x="3315365" y="714141"/>
                  <a:pt x="3315365" y="700074"/>
                </a:cubicBezTo>
                <a:cubicBezTo>
                  <a:pt x="3315365" y="688352"/>
                  <a:pt x="3328259" y="697730"/>
                  <a:pt x="3334121" y="715314"/>
                </a:cubicBezTo>
                <a:close/>
                <a:moveTo>
                  <a:pt x="1168975" y="723519"/>
                </a:moveTo>
                <a:cubicBezTo>
                  <a:pt x="1171319" y="727036"/>
                  <a:pt x="1167802" y="728208"/>
                  <a:pt x="1163113" y="725864"/>
                </a:cubicBezTo>
                <a:cubicBezTo>
                  <a:pt x="1152563" y="721175"/>
                  <a:pt x="1150219" y="717658"/>
                  <a:pt x="1158424" y="717658"/>
                </a:cubicBezTo>
                <a:cubicBezTo>
                  <a:pt x="1163113" y="717658"/>
                  <a:pt x="1166630" y="720003"/>
                  <a:pt x="1168975" y="723519"/>
                </a:cubicBezTo>
                <a:close/>
                <a:moveTo>
                  <a:pt x="1205314" y="748137"/>
                </a:moveTo>
                <a:cubicBezTo>
                  <a:pt x="1207659" y="751653"/>
                  <a:pt x="1204142" y="753998"/>
                  <a:pt x="1199453" y="753998"/>
                </a:cubicBezTo>
                <a:cubicBezTo>
                  <a:pt x="1193592" y="753998"/>
                  <a:pt x="1190075" y="750481"/>
                  <a:pt x="1190075" y="748137"/>
                </a:cubicBezTo>
                <a:cubicBezTo>
                  <a:pt x="1190075" y="744620"/>
                  <a:pt x="1192420" y="742275"/>
                  <a:pt x="1195936" y="742275"/>
                </a:cubicBezTo>
                <a:cubicBezTo>
                  <a:pt x="1199453" y="742275"/>
                  <a:pt x="1204142" y="744620"/>
                  <a:pt x="1205314" y="748137"/>
                </a:cubicBezTo>
                <a:close/>
                <a:moveTo>
                  <a:pt x="1262755" y="792682"/>
                </a:moveTo>
                <a:cubicBezTo>
                  <a:pt x="1267444" y="799716"/>
                  <a:pt x="1266271" y="803232"/>
                  <a:pt x="1258066" y="811438"/>
                </a:cubicBezTo>
                <a:cubicBezTo>
                  <a:pt x="1243999" y="823161"/>
                  <a:pt x="1235793" y="816127"/>
                  <a:pt x="1241654" y="796199"/>
                </a:cubicBezTo>
                <a:cubicBezTo>
                  <a:pt x="1246343" y="783304"/>
                  <a:pt x="1253377" y="782132"/>
                  <a:pt x="1262755" y="792682"/>
                </a:cubicBezTo>
                <a:close/>
                <a:moveTo>
                  <a:pt x="1344812" y="825505"/>
                </a:moveTo>
                <a:cubicBezTo>
                  <a:pt x="1358879" y="837228"/>
                  <a:pt x="1358879" y="851295"/>
                  <a:pt x="1345984" y="861845"/>
                </a:cubicBezTo>
                <a:cubicBezTo>
                  <a:pt x="1328401" y="875912"/>
                  <a:pt x="1319023" y="872395"/>
                  <a:pt x="1323712" y="854811"/>
                </a:cubicBezTo>
                <a:cubicBezTo>
                  <a:pt x="1328401" y="837228"/>
                  <a:pt x="1313161" y="827850"/>
                  <a:pt x="1299094" y="839572"/>
                </a:cubicBezTo>
                <a:cubicBezTo>
                  <a:pt x="1287372" y="848950"/>
                  <a:pt x="1281511" y="844261"/>
                  <a:pt x="1287372" y="827850"/>
                </a:cubicBezTo>
                <a:cubicBezTo>
                  <a:pt x="1290889" y="812610"/>
                  <a:pt x="1327228" y="810266"/>
                  <a:pt x="1344812" y="825505"/>
                </a:cubicBezTo>
                <a:close/>
                <a:moveTo>
                  <a:pt x="2393976" y="851295"/>
                </a:moveTo>
                <a:cubicBezTo>
                  <a:pt x="2398665" y="877084"/>
                  <a:pt x="2406871" y="894668"/>
                  <a:pt x="2422110" y="912252"/>
                </a:cubicBezTo>
                <a:cubicBezTo>
                  <a:pt x="2442038" y="934524"/>
                  <a:pt x="2443211" y="939213"/>
                  <a:pt x="2437349" y="953280"/>
                </a:cubicBezTo>
                <a:cubicBezTo>
                  <a:pt x="2427971" y="973209"/>
                  <a:pt x="2420938" y="973209"/>
                  <a:pt x="2413904" y="953280"/>
                </a:cubicBezTo>
                <a:cubicBezTo>
                  <a:pt x="2406871" y="935697"/>
                  <a:pt x="2395148" y="935697"/>
                  <a:pt x="2385770" y="955625"/>
                </a:cubicBezTo>
                <a:cubicBezTo>
                  <a:pt x="2377565" y="973209"/>
                  <a:pt x="2365842" y="973209"/>
                  <a:pt x="2363498" y="954453"/>
                </a:cubicBezTo>
                <a:cubicBezTo>
                  <a:pt x="2362325" y="946247"/>
                  <a:pt x="2357636" y="940386"/>
                  <a:pt x="2349431" y="940386"/>
                </a:cubicBezTo>
                <a:cubicBezTo>
                  <a:pt x="2341225" y="940386"/>
                  <a:pt x="2336536" y="945075"/>
                  <a:pt x="2335364" y="954453"/>
                </a:cubicBezTo>
                <a:cubicBezTo>
                  <a:pt x="2333019" y="972036"/>
                  <a:pt x="2315435" y="973209"/>
                  <a:pt x="2315435" y="956797"/>
                </a:cubicBezTo>
                <a:cubicBezTo>
                  <a:pt x="2315435" y="949764"/>
                  <a:pt x="2310746" y="942730"/>
                  <a:pt x="2306057" y="940386"/>
                </a:cubicBezTo>
                <a:cubicBezTo>
                  <a:pt x="2297852" y="936869"/>
                  <a:pt x="2297852" y="935697"/>
                  <a:pt x="2304885" y="926319"/>
                </a:cubicBezTo>
                <a:cubicBezTo>
                  <a:pt x="2321297" y="908735"/>
                  <a:pt x="2338880" y="861845"/>
                  <a:pt x="2338880" y="838400"/>
                </a:cubicBezTo>
                <a:cubicBezTo>
                  <a:pt x="2338880" y="816127"/>
                  <a:pt x="2340053" y="816127"/>
                  <a:pt x="2362325" y="816127"/>
                </a:cubicBezTo>
                <a:lnTo>
                  <a:pt x="2385770" y="816127"/>
                </a:lnTo>
                <a:lnTo>
                  <a:pt x="2393976" y="851295"/>
                </a:lnTo>
                <a:close/>
                <a:moveTo>
                  <a:pt x="2028234" y="893496"/>
                </a:moveTo>
                <a:cubicBezTo>
                  <a:pt x="2032923" y="904046"/>
                  <a:pt x="2048162" y="921630"/>
                  <a:pt x="2061057" y="933352"/>
                </a:cubicBezTo>
                <a:cubicBezTo>
                  <a:pt x="2075124" y="945075"/>
                  <a:pt x="2083330" y="957969"/>
                  <a:pt x="2082157" y="961486"/>
                </a:cubicBezTo>
                <a:cubicBezTo>
                  <a:pt x="2077469" y="974381"/>
                  <a:pt x="2068090" y="970864"/>
                  <a:pt x="2062229" y="954453"/>
                </a:cubicBezTo>
                <a:cubicBezTo>
                  <a:pt x="2058712" y="946247"/>
                  <a:pt x="2052851" y="939213"/>
                  <a:pt x="2046990" y="939213"/>
                </a:cubicBezTo>
                <a:cubicBezTo>
                  <a:pt x="2042301" y="939213"/>
                  <a:pt x="2036440" y="946247"/>
                  <a:pt x="2034095" y="954453"/>
                </a:cubicBezTo>
                <a:cubicBezTo>
                  <a:pt x="2029406" y="974381"/>
                  <a:pt x="2020028" y="974381"/>
                  <a:pt x="2012995" y="953280"/>
                </a:cubicBezTo>
                <a:cubicBezTo>
                  <a:pt x="2005961" y="934524"/>
                  <a:pt x="1986033" y="935697"/>
                  <a:pt x="1983688" y="955625"/>
                </a:cubicBezTo>
                <a:cubicBezTo>
                  <a:pt x="1980172" y="974381"/>
                  <a:pt x="1966105" y="973209"/>
                  <a:pt x="1962588" y="952108"/>
                </a:cubicBezTo>
                <a:cubicBezTo>
                  <a:pt x="1960243" y="940386"/>
                  <a:pt x="1963760" y="929835"/>
                  <a:pt x="1974310" y="918113"/>
                </a:cubicBezTo>
                <a:cubicBezTo>
                  <a:pt x="1987205" y="902874"/>
                  <a:pt x="2005961" y="852467"/>
                  <a:pt x="2008306" y="827850"/>
                </a:cubicBezTo>
                <a:cubicBezTo>
                  <a:pt x="2009478" y="821988"/>
                  <a:pt x="2011822" y="831366"/>
                  <a:pt x="2014167" y="846606"/>
                </a:cubicBezTo>
                <a:cubicBezTo>
                  <a:pt x="2016512" y="861845"/>
                  <a:pt x="2022373" y="884118"/>
                  <a:pt x="2028234" y="893496"/>
                </a:cubicBezTo>
                <a:close/>
                <a:moveTo>
                  <a:pt x="3167661" y="846606"/>
                </a:moveTo>
                <a:cubicBezTo>
                  <a:pt x="3167661" y="861845"/>
                  <a:pt x="3161800" y="863017"/>
                  <a:pt x="3152422" y="848950"/>
                </a:cubicBezTo>
                <a:cubicBezTo>
                  <a:pt x="3145388" y="840744"/>
                  <a:pt x="3143044" y="839572"/>
                  <a:pt x="3134838" y="845433"/>
                </a:cubicBezTo>
                <a:cubicBezTo>
                  <a:pt x="3130149" y="850122"/>
                  <a:pt x="3126632" y="858328"/>
                  <a:pt x="3128977" y="865362"/>
                </a:cubicBezTo>
                <a:cubicBezTo>
                  <a:pt x="3132494" y="880601"/>
                  <a:pt x="3123116" y="881773"/>
                  <a:pt x="3112566" y="868878"/>
                </a:cubicBezTo>
                <a:cubicBezTo>
                  <a:pt x="3107877" y="864189"/>
                  <a:pt x="3103187" y="861845"/>
                  <a:pt x="3099671" y="863017"/>
                </a:cubicBezTo>
                <a:cubicBezTo>
                  <a:pt x="3096154" y="865362"/>
                  <a:pt x="3093809" y="859500"/>
                  <a:pt x="3093809" y="851295"/>
                </a:cubicBezTo>
                <a:cubicBezTo>
                  <a:pt x="3093809" y="836055"/>
                  <a:pt x="3094982" y="834883"/>
                  <a:pt x="3130149" y="834883"/>
                </a:cubicBezTo>
                <a:cubicBezTo>
                  <a:pt x="3164144" y="833711"/>
                  <a:pt x="3167661" y="834883"/>
                  <a:pt x="3167661" y="846606"/>
                </a:cubicBezTo>
                <a:close/>
                <a:moveTo>
                  <a:pt x="2776130" y="861845"/>
                </a:moveTo>
                <a:cubicBezTo>
                  <a:pt x="2780819" y="886462"/>
                  <a:pt x="2804264" y="923974"/>
                  <a:pt x="2819503" y="932180"/>
                </a:cubicBezTo>
                <a:cubicBezTo>
                  <a:pt x="2834742" y="940386"/>
                  <a:pt x="2835914" y="968520"/>
                  <a:pt x="2821847" y="968520"/>
                </a:cubicBezTo>
                <a:cubicBezTo>
                  <a:pt x="2815986" y="968520"/>
                  <a:pt x="2811297" y="962658"/>
                  <a:pt x="2808953" y="956797"/>
                </a:cubicBezTo>
                <a:cubicBezTo>
                  <a:pt x="2806608" y="949764"/>
                  <a:pt x="2800747" y="945075"/>
                  <a:pt x="2794886" y="945075"/>
                </a:cubicBezTo>
                <a:cubicBezTo>
                  <a:pt x="2789024" y="945075"/>
                  <a:pt x="2780819" y="950936"/>
                  <a:pt x="2779646" y="956797"/>
                </a:cubicBezTo>
                <a:cubicBezTo>
                  <a:pt x="2777302" y="963831"/>
                  <a:pt x="2773785" y="968520"/>
                  <a:pt x="2770268" y="968520"/>
                </a:cubicBezTo>
                <a:cubicBezTo>
                  <a:pt x="2767924" y="968520"/>
                  <a:pt x="2764407" y="962658"/>
                  <a:pt x="2762063" y="956797"/>
                </a:cubicBezTo>
                <a:cubicBezTo>
                  <a:pt x="2759718" y="949764"/>
                  <a:pt x="2753857" y="945075"/>
                  <a:pt x="2745651" y="945075"/>
                </a:cubicBezTo>
                <a:cubicBezTo>
                  <a:pt x="2737445" y="945075"/>
                  <a:pt x="2730412" y="949764"/>
                  <a:pt x="2729240" y="956797"/>
                </a:cubicBezTo>
                <a:cubicBezTo>
                  <a:pt x="2726895" y="963831"/>
                  <a:pt x="2723378" y="968520"/>
                  <a:pt x="2719862" y="968520"/>
                </a:cubicBezTo>
                <a:cubicBezTo>
                  <a:pt x="2716345" y="968520"/>
                  <a:pt x="2712828" y="962658"/>
                  <a:pt x="2710484" y="956797"/>
                </a:cubicBezTo>
                <a:cubicBezTo>
                  <a:pt x="2708139" y="949764"/>
                  <a:pt x="2702278" y="945075"/>
                  <a:pt x="2695244" y="945075"/>
                </a:cubicBezTo>
                <a:cubicBezTo>
                  <a:pt x="2688211" y="945075"/>
                  <a:pt x="2681177" y="950936"/>
                  <a:pt x="2680005" y="956797"/>
                </a:cubicBezTo>
                <a:cubicBezTo>
                  <a:pt x="2676488" y="970864"/>
                  <a:pt x="2660077" y="973209"/>
                  <a:pt x="2660077" y="960314"/>
                </a:cubicBezTo>
                <a:cubicBezTo>
                  <a:pt x="2660077" y="955625"/>
                  <a:pt x="2669455" y="938041"/>
                  <a:pt x="2681177" y="922802"/>
                </a:cubicBezTo>
                <a:cubicBezTo>
                  <a:pt x="2692900" y="906390"/>
                  <a:pt x="2705795" y="881773"/>
                  <a:pt x="2710484" y="866534"/>
                </a:cubicBezTo>
                <a:lnTo>
                  <a:pt x="2717517" y="839572"/>
                </a:lnTo>
                <a:lnTo>
                  <a:pt x="2745651" y="841917"/>
                </a:lnTo>
                <a:cubicBezTo>
                  <a:pt x="2769096" y="843089"/>
                  <a:pt x="2771441" y="844261"/>
                  <a:pt x="2776130" y="861845"/>
                </a:cubicBezTo>
                <a:close/>
                <a:moveTo>
                  <a:pt x="1717588" y="927491"/>
                </a:moveTo>
                <a:cubicBezTo>
                  <a:pt x="1729310" y="941558"/>
                  <a:pt x="1735171" y="953280"/>
                  <a:pt x="1732827" y="959142"/>
                </a:cubicBezTo>
                <a:cubicBezTo>
                  <a:pt x="1726966" y="974381"/>
                  <a:pt x="1718760" y="970864"/>
                  <a:pt x="1714071" y="953280"/>
                </a:cubicBezTo>
                <a:cubicBezTo>
                  <a:pt x="1711726" y="943902"/>
                  <a:pt x="1705865" y="938041"/>
                  <a:pt x="1698832" y="938041"/>
                </a:cubicBezTo>
                <a:cubicBezTo>
                  <a:pt x="1691798" y="938041"/>
                  <a:pt x="1685937" y="943902"/>
                  <a:pt x="1683592" y="953280"/>
                </a:cubicBezTo>
                <a:cubicBezTo>
                  <a:pt x="1681248" y="961486"/>
                  <a:pt x="1677731" y="968520"/>
                  <a:pt x="1674214" y="968520"/>
                </a:cubicBezTo>
                <a:cubicBezTo>
                  <a:pt x="1670698" y="968520"/>
                  <a:pt x="1666009" y="961486"/>
                  <a:pt x="1662492" y="953280"/>
                </a:cubicBezTo>
                <a:cubicBezTo>
                  <a:pt x="1658975" y="945075"/>
                  <a:pt x="1653114" y="938041"/>
                  <a:pt x="1647253" y="938041"/>
                </a:cubicBezTo>
                <a:cubicBezTo>
                  <a:pt x="1642564" y="938041"/>
                  <a:pt x="1636702" y="945075"/>
                  <a:pt x="1634358" y="953280"/>
                </a:cubicBezTo>
                <a:cubicBezTo>
                  <a:pt x="1629669" y="969692"/>
                  <a:pt x="1623808" y="973209"/>
                  <a:pt x="1615602" y="961486"/>
                </a:cubicBezTo>
                <a:cubicBezTo>
                  <a:pt x="1613257" y="957969"/>
                  <a:pt x="1619119" y="948591"/>
                  <a:pt x="1626152" y="941558"/>
                </a:cubicBezTo>
                <a:cubicBezTo>
                  <a:pt x="1646080" y="923974"/>
                  <a:pt x="1666009" y="894668"/>
                  <a:pt x="1671870" y="873567"/>
                </a:cubicBezTo>
                <a:lnTo>
                  <a:pt x="1676559" y="857156"/>
                </a:lnTo>
                <a:lnTo>
                  <a:pt x="1687109" y="880601"/>
                </a:lnTo>
                <a:cubicBezTo>
                  <a:pt x="1694143" y="894668"/>
                  <a:pt x="1707037" y="914596"/>
                  <a:pt x="1717588" y="927491"/>
                </a:cubicBezTo>
                <a:close/>
                <a:moveTo>
                  <a:pt x="3094982" y="892323"/>
                </a:moveTo>
                <a:cubicBezTo>
                  <a:pt x="3094982" y="897012"/>
                  <a:pt x="3092637" y="901701"/>
                  <a:pt x="3089121" y="901701"/>
                </a:cubicBezTo>
                <a:cubicBezTo>
                  <a:pt x="3085604" y="901701"/>
                  <a:pt x="3083259" y="897012"/>
                  <a:pt x="3083259" y="892323"/>
                </a:cubicBezTo>
                <a:cubicBezTo>
                  <a:pt x="3083259" y="887634"/>
                  <a:pt x="3086776" y="882945"/>
                  <a:pt x="3089121" y="882945"/>
                </a:cubicBezTo>
                <a:cubicBezTo>
                  <a:pt x="3091465" y="882945"/>
                  <a:pt x="3094982" y="887634"/>
                  <a:pt x="3094982" y="892323"/>
                </a:cubicBezTo>
                <a:close/>
                <a:moveTo>
                  <a:pt x="2283784" y="960314"/>
                </a:moveTo>
                <a:cubicBezTo>
                  <a:pt x="2283784" y="965003"/>
                  <a:pt x="2279096" y="969692"/>
                  <a:pt x="2274407" y="969692"/>
                </a:cubicBezTo>
                <a:cubicBezTo>
                  <a:pt x="2265029" y="969692"/>
                  <a:pt x="2262684" y="962658"/>
                  <a:pt x="2269718" y="955625"/>
                </a:cubicBezTo>
                <a:cubicBezTo>
                  <a:pt x="2276751" y="947419"/>
                  <a:pt x="2283784" y="949764"/>
                  <a:pt x="2283784" y="960314"/>
                </a:cubicBezTo>
                <a:close/>
                <a:moveTo>
                  <a:pt x="2479550" y="962658"/>
                </a:moveTo>
                <a:cubicBezTo>
                  <a:pt x="2481895" y="967347"/>
                  <a:pt x="2478378" y="969692"/>
                  <a:pt x="2473689" y="968520"/>
                </a:cubicBezTo>
                <a:cubicBezTo>
                  <a:pt x="2469000" y="967347"/>
                  <a:pt x="2464311" y="962658"/>
                  <a:pt x="2463139" y="957969"/>
                </a:cubicBezTo>
                <a:cubicBezTo>
                  <a:pt x="2460794" y="953280"/>
                  <a:pt x="2464311" y="950936"/>
                  <a:pt x="2469000" y="952108"/>
                </a:cubicBezTo>
                <a:cubicBezTo>
                  <a:pt x="2472517" y="953280"/>
                  <a:pt x="2477206" y="957969"/>
                  <a:pt x="2479550" y="962658"/>
                </a:cubicBezTo>
                <a:close/>
                <a:moveTo>
                  <a:pt x="2879288" y="966175"/>
                </a:moveTo>
                <a:cubicBezTo>
                  <a:pt x="2879288" y="967347"/>
                  <a:pt x="2874599" y="968520"/>
                  <a:pt x="2869910" y="968520"/>
                </a:cubicBezTo>
                <a:cubicBezTo>
                  <a:pt x="2865221" y="968520"/>
                  <a:pt x="2860532" y="966175"/>
                  <a:pt x="2860532" y="962658"/>
                </a:cubicBezTo>
                <a:cubicBezTo>
                  <a:pt x="2860532" y="959142"/>
                  <a:pt x="2865221" y="957969"/>
                  <a:pt x="2869910" y="960314"/>
                </a:cubicBezTo>
                <a:cubicBezTo>
                  <a:pt x="2874599" y="962658"/>
                  <a:pt x="2879288" y="965003"/>
                  <a:pt x="2879288" y="966175"/>
                </a:cubicBezTo>
                <a:close/>
                <a:moveTo>
                  <a:pt x="1932109" y="966175"/>
                </a:moveTo>
                <a:cubicBezTo>
                  <a:pt x="1929765" y="968520"/>
                  <a:pt x="1925076" y="968520"/>
                  <a:pt x="1920387" y="967347"/>
                </a:cubicBezTo>
                <a:cubicBezTo>
                  <a:pt x="1915698" y="965003"/>
                  <a:pt x="1916870" y="963831"/>
                  <a:pt x="1923904" y="963831"/>
                </a:cubicBezTo>
                <a:cubicBezTo>
                  <a:pt x="1930937" y="962658"/>
                  <a:pt x="1934454" y="965003"/>
                  <a:pt x="1932109" y="966175"/>
                </a:cubicBezTo>
                <a:close/>
              </a:path>
            </a:pathLst>
          </a:custGeom>
          <a:solidFill>
            <a:schemeClr val="accent1"/>
          </a:solidFill>
          <a:ln w="11691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245148" y="5779301"/>
            <a:ext cx="352482" cy="487729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23275" y="107238"/>
            <a:ext cx="7326557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4A7886"/>
                </a:solidFill>
              </a:rPr>
              <a:t>T-122 </a:t>
            </a:r>
            <a:r>
              <a:rPr lang="en-US" sz="2800" b="1" dirty="0">
                <a:solidFill>
                  <a:srgbClr val="4A7886"/>
                </a:solidFill>
              </a:rPr>
              <a:t>ÇNRA 122 MM </a:t>
            </a:r>
            <a:r>
              <a:rPr lang="en-US" sz="2800" b="1" dirty="0" err="1">
                <a:solidFill>
                  <a:srgbClr val="4A7886"/>
                </a:solidFill>
              </a:rPr>
              <a:t>Çox</a:t>
            </a:r>
            <a:r>
              <a:rPr lang="en-US" sz="2800" b="1" dirty="0">
                <a:solidFill>
                  <a:srgbClr val="4A7886"/>
                </a:solidFill>
              </a:rPr>
              <a:t> </a:t>
            </a:r>
            <a:r>
              <a:rPr lang="en-US" sz="2800" b="1" dirty="0" err="1">
                <a:solidFill>
                  <a:srgbClr val="4A7886"/>
                </a:solidFill>
              </a:rPr>
              <a:t>barelli</a:t>
            </a:r>
            <a:r>
              <a:rPr lang="en-US" sz="2800" b="1" dirty="0">
                <a:solidFill>
                  <a:srgbClr val="4A7886"/>
                </a:solidFill>
              </a:rPr>
              <a:t> </a:t>
            </a:r>
            <a:r>
              <a:rPr lang="en-US" sz="2800" b="1" dirty="0" err="1">
                <a:solidFill>
                  <a:srgbClr val="4A7886"/>
                </a:solidFill>
              </a:rPr>
              <a:t>Roketatar</a:t>
            </a:r>
            <a:endParaRPr lang="en-US" sz="2800" b="1" dirty="0">
              <a:solidFill>
                <a:srgbClr val="4A788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7679" y="676479"/>
            <a:ext cx="37185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T-122, 122 mm Multi Barrel Rocket Launcher (MBRL)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Sistemi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Gecə-gündüz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bütün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hava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və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ərazi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şəraitində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yüksək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prioritetli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hədəflərə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qarşı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manevr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vahidlərinə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intensiv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və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təsirli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atəş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dəstəyi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verən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bir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silah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sistemidir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790" y="995683"/>
            <a:ext cx="6625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T-122 MBRL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Sistemi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hədəfləri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16 - 40 km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aralıda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görməyərək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atəş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gücü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təmin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edə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bilər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65932" y="1654685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Sistem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xüsusiyyətləri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5102" y="1933575"/>
            <a:ext cx="68368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Çelik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Kompozit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Boru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Podunu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quruluşu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Avtomatik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İstiqamət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Simli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Simsiz-Səsli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Rabitə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Sistemi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Hidravlik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Stabilizasiya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Sistemi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İnteqrasiya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olunmuş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Yerüstü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Metro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Ölçmə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Cihazı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Kabin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Təzyiq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Sistemi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İstəyə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bağlı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Enerji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təchizatı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paylama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sistemi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Kabin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içərisində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uzaqdan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atəş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etmə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qabiliyyəti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dəqiqədən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az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müddətdə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yerləşdirmə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bacarığı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Zirehləmə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İstəyə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görə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Kompüter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Dəstəyi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Shot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Texniki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Yanğın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İdarəetmə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Situasiya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məlumatlılığı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Digər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Yanğın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Dəstək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Sistemlərinə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Rəqəmsal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İnteqrasiya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Rəqəmsal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xəritədən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istifadə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Rəqəmsal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rabitə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İstifadəçi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dostu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interfeys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9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13">
            <a:extLst>
              <a:ext uri="{FF2B5EF4-FFF2-40B4-BE49-F238E27FC236}">
                <a16:creationId xmlns=""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4862883" y="2395455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4645" y="0"/>
            <a:ext cx="8807355" cy="1296537"/>
          </a:xfrm>
          <a:prstGeom prst="rect">
            <a:avLst/>
          </a:prstGeom>
          <a:solidFill>
            <a:srgbClr val="537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 r="5511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5643868" y="346389"/>
            <a:ext cx="4690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Texniki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xüsusiyətləri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97526" y="143948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Çapı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122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Menzil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16 - 40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Barel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Nömrəsi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2x20 TR-122, TRB-122, TRG-122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Salvo İnterval 0,5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saniyə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Daşıyıcı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Platforma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6x6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Taktiki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Təkərli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Avtomobil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Yüksəklik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0 - 55 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Yan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tərəf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110 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Tevcih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Avtomatik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Manual 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Ehtiyat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Stabilizasiya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4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Hidravlik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Ayaqlar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Naviqasiya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Sistemi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Ataletsiz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Naviqasiya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Sistemi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Qlobal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Yerləşdirmə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Sistemi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xmlns="" id="{27BB5584-89BD-4897-9A43-E22A5DFE5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70535" y="5054554"/>
            <a:ext cx="2381634" cy="15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036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사각형: 둥근 모서리 33">
            <a:extLst>
              <a:ext uri="{FF2B5EF4-FFF2-40B4-BE49-F238E27FC236}">
                <a16:creationId xmlns:a16="http://schemas.microsoft.com/office/drawing/2014/main" xmlns="" id="{CE462D1D-6267-4128-893C-4A6D70582B3F}"/>
              </a:ext>
            </a:extLst>
          </p:cNvPr>
          <p:cNvSpPr/>
          <p:nvPr/>
        </p:nvSpPr>
        <p:spPr>
          <a:xfrm>
            <a:off x="950303" y="4104615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5" name="사각형: 둥근 모서리 34">
            <a:extLst>
              <a:ext uri="{FF2B5EF4-FFF2-40B4-BE49-F238E27FC236}">
                <a16:creationId xmlns:a16="http://schemas.microsoft.com/office/drawing/2014/main" xmlns="" id="{9260D530-276D-4FE4-9955-4E830527879C}"/>
              </a:ext>
            </a:extLst>
          </p:cNvPr>
          <p:cNvSpPr/>
          <p:nvPr/>
        </p:nvSpPr>
        <p:spPr>
          <a:xfrm>
            <a:off x="6198146" y="4104615"/>
            <a:ext cx="5062603" cy="2077109"/>
          </a:xfrm>
          <a:prstGeom prst="roundRect">
            <a:avLst>
              <a:gd name="adj" fmla="val 12276"/>
            </a:avLst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xmlns="" id="{55B45A1B-E09A-4ADD-B511-ED4FC5A0DBD3}"/>
              </a:ext>
            </a:extLst>
          </p:cNvPr>
          <p:cNvSpPr/>
          <p:nvPr/>
        </p:nvSpPr>
        <p:spPr>
          <a:xfrm>
            <a:off x="6198146" y="1872994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xmlns="" id="{06521220-BFCF-433A-9DB0-D5AB4375D1E4}"/>
              </a:ext>
            </a:extLst>
          </p:cNvPr>
          <p:cNvSpPr/>
          <p:nvPr/>
        </p:nvSpPr>
        <p:spPr>
          <a:xfrm>
            <a:off x="950303" y="1872994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grpSp>
        <p:nvGrpSpPr>
          <p:cNvPr id="8" name="그룹 8">
            <a:extLst>
              <a:ext uri="{FF2B5EF4-FFF2-40B4-BE49-F238E27FC236}">
                <a16:creationId xmlns:a16="http://schemas.microsoft.com/office/drawing/2014/main" xmlns="" id="{C31DEB4C-E02B-4CED-8A7B-ECD215ED7372}"/>
              </a:ext>
            </a:extLst>
          </p:cNvPr>
          <p:cNvGrpSpPr/>
          <p:nvPr/>
        </p:nvGrpSpPr>
        <p:grpSpPr>
          <a:xfrm>
            <a:off x="4998220" y="2926159"/>
            <a:ext cx="2209468" cy="2209468"/>
            <a:chOff x="5126632" y="2555606"/>
            <a:chExt cx="1933593" cy="19335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FD81BC3-12A2-48A2-A8B3-A7F9DE4A9DA9}"/>
                </a:ext>
              </a:extLst>
            </p:cNvPr>
            <p:cNvSpPr/>
            <p:nvPr/>
          </p:nvSpPr>
          <p:spPr>
            <a:xfrm>
              <a:off x="5229903" y="2730314"/>
              <a:ext cx="172705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타원 6">
              <a:extLst>
                <a:ext uri="{FF2B5EF4-FFF2-40B4-BE49-F238E27FC236}">
                  <a16:creationId xmlns:a16="http://schemas.microsoft.com/office/drawing/2014/main" xmlns="" id="{634A1FFF-1CF1-4C7E-884D-202096F5BF4C}"/>
                </a:ext>
              </a:extLst>
            </p:cNvPr>
            <p:cNvSpPr/>
            <p:nvPr/>
          </p:nvSpPr>
          <p:spPr>
            <a:xfrm>
              <a:off x="5126632" y="2555606"/>
              <a:ext cx="1933593" cy="19335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159D285-FBA5-4B32-887E-331CE047DBB3}"/>
                </a:ext>
              </a:extLst>
            </p:cNvPr>
            <p:cNvSpPr/>
            <p:nvPr/>
          </p:nvSpPr>
          <p:spPr>
            <a:xfrm>
              <a:off x="5234541" y="2663515"/>
              <a:ext cx="1717775" cy="1717775"/>
            </a:xfrm>
            <a:prstGeom prst="ellipse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C68D514-BA4B-426B-9762-5849F6FC927F}"/>
              </a:ext>
            </a:extLst>
          </p:cNvPr>
          <p:cNvSpPr/>
          <p:nvPr/>
        </p:nvSpPr>
        <p:spPr>
          <a:xfrm>
            <a:off x="1028458" y="1964051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7B1FB3F-EF02-4412-A564-82636B828F28}"/>
              </a:ext>
            </a:extLst>
          </p:cNvPr>
          <p:cNvSpPr/>
          <p:nvPr/>
        </p:nvSpPr>
        <p:spPr>
          <a:xfrm>
            <a:off x="10619180" y="1964051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7DC27D3-F9A6-4B0B-AAA3-F412B653AAE4}"/>
              </a:ext>
            </a:extLst>
          </p:cNvPr>
          <p:cNvSpPr/>
          <p:nvPr/>
        </p:nvSpPr>
        <p:spPr>
          <a:xfrm>
            <a:off x="10619180" y="5523696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4F3E8A5-EDF5-4D46-9D32-91075EC75915}"/>
              </a:ext>
            </a:extLst>
          </p:cNvPr>
          <p:cNvSpPr/>
          <p:nvPr/>
        </p:nvSpPr>
        <p:spPr>
          <a:xfrm>
            <a:off x="1028458" y="5523696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11347"/>
          </a:xfrm>
          <a:prstGeom prst="rect">
            <a:avLst/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168089" y="2053884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1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151677" y="5638801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0759911" y="2065608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3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0759911" y="5638801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13095" y="1900368"/>
            <a:ext cx="394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Hər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cür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ərazidə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hərəkət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etmə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qabiliyyətinə</a:t>
            </a:r>
            <a:r>
              <a:rPr lang="en-US" dirty="0">
                <a:solidFill>
                  <a:schemeClr val="bg1"/>
                </a:solidFill>
              </a:rPr>
              <a:t> sahib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Fırtına</a:t>
            </a:r>
            <a:r>
              <a:rPr lang="en-US" dirty="0">
                <a:solidFill>
                  <a:schemeClr val="bg1"/>
                </a:solidFill>
              </a:rPr>
              <a:t>, 12 </a:t>
            </a:r>
            <a:r>
              <a:rPr lang="en-US" dirty="0" err="1">
                <a:solidFill>
                  <a:schemeClr val="bg1"/>
                </a:solidFill>
              </a:rPr>
              <a:t>hidro-pnevmatik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bölməsi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təkərlərdən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ibarət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inkişaf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etmiş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rahatlıqla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səyahət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edə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bilər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69365" y="4392527"/>
            <a:ext cx="39295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Yüksək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atəş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dərəcəsinə</a:t>
            </a:r>
            <a:r>
              <a:rPr lang="en-US" sz="1600" dirty="0">
                <a:solidFill>
                  <a:schemeClr val="bg1"/>
                </a:solidFill>
              </a:rPr>
              <a:t> sahib </a:t>
            </a:r>
            <a:r>
              <a:rPr lang="en-US" sz="1600" dirty="0" err="1">
                <a:solidFill>
                  <a:schemeClr val="bg1"/>
                </a:solidFill>
              </a:rPr>
              <a:t>olan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Fırtına</a:t>
            </a:r>
            <a:r>
              <a:rPr lang="en-US" sz="1600" dirty="0">
                <a:solidFill>
                  <a:schemeClr val="bg1"/>
                </a:solidFill>
              </a:rPr>
              <a:t>, 15 </a:t>
            </a:r>
            <a:r>
              <a:rPr lang="en-US" sz="1600" dirty="0" err="1">
                <a:solidFill>
                  <a:schemeClr val="bg1"/>
                </a:solidFill>
              </a:rPr>
              <a:t>saniyədə</a:t>
            </a:r>
            <a:r>
              <a:rPr lang="en-US" sz="1600" dirty="0">
                <a:solidFill>
                  <a:schemeClr val="bg1"/>
                </a:solidFill>
              </a:rPr>
              <a:t> 8 </a:t>
            </a:r>
            <a:r>
              <a:rPr lang="en-US" sz="1600" dirty="0" err="1">
                <a:solidFill>
                  <a:schemeClr val="bg1"/>
                </a:solidFill>
              </a:rPr>
              <a:t>ilə</a:t>
            </a:r>
            <a:r>
              <a:rPr lang="en-US" sz="1600" dirty="0">
                <a:solidFill>
                  <a:schemeClr val="bg1"/>
                </a:solidFill>
              </a:rPr>
              <a:t> 25 km </a:t>
            </a:r>
            <a:r>
              <a:rPr lang="en-US" sz="1600" dirty="0" err="1">
                <a:solidFill>
                  <a:schemeClr val="bg1"/>
                </a:solidFill>
              </a:rPr>
              <a:t>arasındakı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hədəflərə</a:t>
            </a:r>
            <a:r>
              <a:rPr lang="en-US" sz="1600" dirty="0">
                <a:solidFill>
                  <a:schemeClr val="bg1"/>
                </a:solidFill>
              </a:rPr>
              <a:t> 3 </a:t>
            </a:r>
            <a:r>
              <a:rPr lang="en-US" sz="1600" dirty="0" err="1">
                <a:solidFill>
                  <a:schemeClr val="bg1"/>
                </a:solidFill>
              </a:rPr>
              <a:t>atış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bilər</a:t>
            </a:r>
            <a:r>
              <a:rPr lang="en-US" sz="1600" dirty="0">
                <a:solidFill>
                  <a:schemeClr val="bg1"/>
                </a:solidFill>
              </a:rPr>
              <a:t>. Bu </a:t>
            </a:r>
            <a:r>
              <a:rPr lang="en-US" sz="1600" dirty="0" err="1">
                <a:solidFill>
                  <a:schemeClr val="bg1"/>
                </a:solidFill>
              </a:rPr>
              <a:t>şəkildə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təkcə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üç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haubitsanın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atəş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gücünü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qarşılaya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bilər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Poyraz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sursat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vasitəsi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ilə</a:t>
            </a:r>
            <a:r>
              <a:rPr lang="en-US" sz="1600" dirty="0">
                <a:solidFill>
                  <a:schemeClr val="bg1"/>
                </a:solidFill>
              </a:rPr>
              <a:t> 48 </a:t>
            </a:r>
            <a:r>
              <a:rPr lang="en-US" sz="1600" dirty="0" err="1">
                <a:solidFill>
                  <a:schemeClr val="bg1"/>
                </a:solidFill>
              </a:rPr>
              <a:t>mərmi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yenidən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yükləmək</a:t>
            </a:r>
            <a:r>
              <a:rPr lang="en-US" sz="1600" dirty="0">
                <a:solidFill>
                  <a:schemeClr val="bg1"/>
                </a:solidFill>
              </a:rPr>
              <a:t> 20 </a:t>
            </a:r>
            <a:r>
              <a:rPr lang="en-US" sz="1600" dirty="0" err="1">
                <a:solidFill>
                  <a:schemeClr val="bg1"/>
                </a:solidFill>
              </a:rPr>
              <a:t>dəqiqə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çəkir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230793" y="2308332"/>
            <a:ext cx="3938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Yüksək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hərəkətliliyi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fırtınalar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hərəkətdə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olarkən</a:t>
            </a:r>
            <a:r>
              <a:rPr lang="en-US" sz="1600" dirty="0">
                <a:solidFill>
                  <a:schemeClr val="bg1"/>
                </a:solidFill>
              </a:rPr>
              <a:t> 30 </a:t>
            </a:r>
            <a:r>
              <a:rPr lang="en-US" sz="1600" dirty="0" err="1">
                <a:solidFill>
                  <a:schemeClr val="bg1"/>
                </a:solidFill>
              </a:rPr>
              <a:t>saniyə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ərzində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atəş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etməyə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hazır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bilər</a:t>
            </a:r>
            <a:r>
              <a:rPr lang="en-US" sz="1600" dirty="0">
                <a:solidFill>
                  <a:schemeClr val="bg1"/>
                </a:solidFill>
              </a:rPr>
              <a:t>. 21 at </a:t>
            </a:r>
            <a:r>
              <a:rPr lang="en-US" sz="1600" dirty="0" err="1">
                <a:solidFill>
                  <a:schemeClr val="bg1"/>
                </a:solidFill>
              </a:rPr>
              <a:t>gücü</a:t>
            </a:r>
            <a:r>
              <a:rPr lang="en-US" sz="1600" dirty="0">
                <a:solidFill>
                  <a:schemeClr val="bg1"/>
                </a:solidFill>
              </a:rPr>
              <a:t> / ton </a:t>
            </a:r>
            <a:r>
              <a:rPr lang="en-US" sz="1600" dirty="0" err="1">
                <a:solidFill>
                  <a:schemeClr val="bg1"/>
                </a:solidFill>
              </a:rPr>
              <a:t>güc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çəki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nisbətinə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malikdir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Saatda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maksimum</a:t>
            </a:r>
            <a:r>
              <a:rPr lang="en-US" sz="1600" dirty="0">
                <a:solidFill>
                  <a:schemeClr val="bg1"/>
                </a:solidFill>
              </a:rPr>
              <a:t> 65 km / </a:t>
            </a:r>
            <a:r>
              <a:rPr lang="en-US" sz="1600" dirty="0" err="1">
                <a:solidFill>
                  <a:schemeClr val="bg1"/>
                </a:solidFill>
              </a:rPr>
              <a:t>saat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sürətlə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hərəkət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bilər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32320" y="4444443"/>
            <a:ext cx="430471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Hərəkətinin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yüksəkliyi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sayəsində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atəş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etdikdən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sonra</a:t>
            </a:r>
            <a:r>
              <a:rPr lang="en-US" sz="1600" dirty="0" smtClean="0">
                <a:solidFill>
                  <a:schemeClr val="bg1"/>
                </a:solidFill>
              </a:rPr>
              <a:t> 30 </a:t>
            </a:r>
            <a:r>
              <a:rPr lang="en-US" sz="1600" dirty="0" err="1" smtClean="0">
                <a:solidFill>
                  <a:schemeClr val="bg1"/>
                </a:solidFill>
              </a:rPr>
              <a:t>saniyə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ərzində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yerini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dəyişə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bilər</a:t>
            </a:r>
            <a:r>
              <a:rPr lang="en-US" sz="1600" dirty="0" smtClean="0">
                <a:solidFill>
                  <a:schemeClr val="bg1"/>
                </a:solidFill>
              </a:rPr>
              <a:t>. 47 ton </a:t>
            </a:r>
            <a:r>
              <a:rPr lang="en-US" sz="1600" dirty="0" err="1" smtClean="0">
                <a:solidFill>
                  <a:schemeClr val="bg1"/>
                </a:solidFill>
              </a:rPr>
              <a:t>ağırlığında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olan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fırtınalar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görünüşlərinə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görə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tez-tez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tanklarla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qarışdırılır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63772" y="332321"/>
            <a:ext cx="2847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Fırtına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Obüsü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933" y="3024553"/>
            <a:ext cx="2334064" cy="2011680"/>
          </a:xfrm>
          <a:prstGeom prst="ellipse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248442" y="225083"/>
            <a:ext cx="36998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60166" y="883920"/>
            <a:ext cx="36998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1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523A84CA-25E2-4175-B8FE-8C30428791E0}"/>
              </a:ext>
            </a:extLst>
          </p:cNvPr>
          <p:cNvCxnSpPr>
            <a:cxnSpLocks/>
          </p:cNvCxnSpPr>
          <p:nvPr/>
        </p:nvCxnSpPr>
        <p:spPr>
          <a:xfrm>
            <a:off x="896815" y="3810795"/>
            <a:ext cx="10383716" cy="0"/>
          </a:xfrm>
          <a:prstGeom prst="line">
            <a:avLst/>
          </a:prstGeom>
          <a:ln w="317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E1FADAA-2B68-408B-8224-C22C24E62CB7}"/>
              </a:ext>
            </a:extLst>
          </p:cNvPr>
          <p:cNvSpPr/>
          <p:nvPr/>
        </p:nvSpPr>
        <p:spPr>
          <a:xfrm>
            <a:off x="1045466" y="3666795"/>
            <a:ext cx="288000" cy="28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3134CF2-AE77-48E9-A483-E53216D5B40A}"/>
              </a:ext>
            </a:extLst>
          </p:cNvPr>
          <p:cNvSpPr/>
          <p:nvPr/>
        </p:nvSpPr>
        <p:spPr>
          <a:xfrm>
            <a:off x="3102443" y="3681001"/>
            <a:ext cx="288000" cy="28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24AC343-3A2A-4237-BD5D-9921BA87474B}"/>
              </a:ext>
            </a:extLst>
          </p:cNvPr>
          <p:cNvSpPr/>
          <p:nvPr/>
        </p:nvSpPr>
        <p:spPr>
          <a:xfrm>
            <a:off x="5159420" y="3681001"/>
            <a:ext cx="288000" cy="288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1418027-9F55-4C10-93D0-3C30E8C56D5E}"/>
              </a:ext>
            </a:extLst>
          </p:cNvPr>
          <p:cNvSpPr/>
          <p:nvPr/>
        </p:nvSpPr>
        <p:spPr>
          <a:xfrm>
            <a:off x="7216397" y="3681001"/>
            <a:ext cx="288000" cy="288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11A1FCC-322A-445E-A14C-31353798D8AD}"/>
              </a:ext>
            </a:extLst>
          </p:cNvPr>
          <p:cNvSpPr/>
          <p:nvPr/>
        </p:nvSpPr>
        <p:spPr>
          <a:xfrm>
            <a:off x="9273375" y="3681001"/>
            <a:ext cx="288000" cy="288000"/>
          </a:xfrm>
          <a:prstGeom prst="ellipse">
            <a:avLst/>
          </a:prstGeom>
          <a:solidFill>
            <a:srgbClr val="62A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5C28A7E-7A29-4E21-8809-6FB14FC5FEF8}"/>
              </a:ext>
            </a:extLst>
          </p:cNvPr>
          <p:cNvSpPr txBox="1"/>
          <p:nvPr/>
        </p:nvSpPr>
        <p:spPr>
          <a:xfrm>
            <a:off x="7543308" y="3727721"/>
            <a:ext cx="155634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az-Latn-AZ" altLang="ko-KR" sz="4000" b="1" dirty="0" smtClean="0">
                <a:solidFill>
                  <a:srgbClr val="4A452A"/>
                </a:solidFill>
                <a:cs typeface="Arial" pitchFamily="34" charset="0"/>
              </a:rPr>
              <a:t>...........</a:t>
            </a:r>
            <a:endParaRPr lang="ko-KR" altLang="en-US" sz="4000" b="1" dirty="0">
              <a:solidFill>
                <a:srgbClr val="4A452A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0ACEB5A-3827-4003-A494-253E65CD0E85}"/>
              </a:ext>
            </a:extLst>
          </p:cNvPr>
          <p:cNvSpPr/>
          <p:nvPr/>
        </p:nvSpPr>
        <p:spPr>
          <a:xfrm>
            <a:off x="3191745" y="4135376"/>
            <a:ext cx="113463" cy="1873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15E8A2F-AABF-4780-AE22-5DC14C623886}"/>
              </a:ext>
            </a:extLst>
          </p:cNvPr>
          <p:cNvSpPr/>
          <p:nvPr/>
        </p:nvSpPr>
        <p:spPr>
          <a:xfrm>
            <a:off x="7305699" y="4135376"/>
            <a:ext cx="113463" cy="18732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885EB88-0B23-4DFA-9219-20988F355075}"/>
              </a:ext>
            </a:extLst>
          </p:cNvPr>
          <p:cNvSpPr/>
          <p:nvPr/>
        </p:nvSpPr>
        <p:spPr>
          <a:xfrm>
            <a:off x="1161669" y="1708185"/>
            <a:ext cx="113463" cy="187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5553693-18B8-4001-A38B-33F53F4BB859}"/>
              </a:ext>
            </a:extLst>
          </p:cNvPr>
          <p:cNvSpPr/>
          <p:nvPr/>
        </p:nvSpPr>
        <p:spPr>
          <a:xfrm>
            <a:off x="5255523" y="1684051"/>
            <a:ext cx="113463" cy="18732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B97E188-1ED5-435A-800B-CCC64C121353}"/>
              </a:ext>
            </a:extLst>
          </p:cNvPr>
          <p:cNvSpPr/>
          <p:nvPr/>
        </p:nvSpPr>
        <p:spPr>
          <a:xfrm>
            <a:off x="9369477" y="1684051"/>
            <a:ext cx="113463" cy="1873220"/>
          </a:xfrm>
          <a:prstGeom prst="rect">
            <a:avLst/>
          </a:prstGeom>
          <a:solidFill>
            <a:srgbClr val="62A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49" y="6127845"/>
            <a:ext cx="12187451" cy="730155"/>
          </a:xfrm>
          <a:prstGeom prst="rect">
            <a:avLst/>
          </a:prstGeom>
          <a:solidFill>
            <a:srgbClr val="255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Graphic 3">
            <a:extLst>
              <a:ext uri="{FF2B5EF4-FFF2-40B4-BE49-F238E27FC236}">
                <a16:creationId xmlns:a16="http://schemas.microsoft.com/office/drawing/2014/main" xmlns="" id="{BE93F3B8-064A-471A-81FB-504A3CC69099}"/>
              </a:ext>
            </a:extLst>
          </p:cNvPr>
          <p:cNvSpPr/>
          <p:nvPr/>
        </p:nvSpPr>
        <p:spPr>
          <a:xfrm>
            <a:off x="9470530" y="3875008"/>
            <a:ext cx="2721470" cy="2230852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rgbClr val="3F57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 kern="0" smtClean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6594" y="501134"/>
            <a:ext cx="54781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Texniki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xüsusiyyətləri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6147" y="250092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47 ton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çəki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uzunluq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C28A7E-7A29-4E21-8809-6FB14FC5FEF8}"/>
              </a:ext>
            </a:extLst>
          </p:cNvPr>
          <p:cNvSpPr txBox="1"/>
          <p:nvPr/>
        </p:nvSpPr>
        <p:spPr>
          <a:xfrm>
            <a:off x="1407449" y="1305734"/>
            <a:ext cx="3459971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az-Latn-AZ" altLang="ko-KR" sz="4000" b="1" dirty="0" smtClean="0">
                <a:solidFill>
                  <a:srgbClr val="2C2F45"/>
                </a:solidFill>
                <a:cs typeface="Arial" pitchFamily="34" charset="0"/>
              </a:rPr>
              <a:t>.......................</a:t>
            </a:r>
            <a:endParaRPr lang="ko-KR" altLang="en-US" sz="4000" b="1" dirty="0">
              <a:solidFill>
                <a:srgbClr val="2C2F45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5C28A7E-7A29-4E21-8809-6FB14FC5FEF8}"/>
              </a:ext>
            </a:extLst>
          </p:cNvPr>
          <p:cNvSpPr txBox="1"/>
          <p:nvPr/>
        </p:nvSpPr>
        <p:spPr>
          <a:xfrm>
            <a:off x="5473011" y="1291665"/>
            <a:ext cx="343183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az-Latn-AZ" altLang="ko-KR" sz="4000" b="1" dirty="0" smtClean="0">
                <a:solidFill>
                  <a:srgbClr val="948A54"/>
                </a:solidFill>
                <a:cs typeface="Arial" pitchFamily="34" charset="0"/>
              </a:rPr>
              <a:t>.......................</a:t>
            </a:r>
            <a:endParaRPr lang="ko-KR" altLang="en-US" sz="4000" b="1" dirty="0">
              <a:solidFill>
                <a:srgbClr val="948A5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5C28A7E-7A29-4E21-8809-6FB14FC5FEF8}"/>
              </a:ext>
            </a:extLst>
          </p:cNvPr>
          <p:cNvSpPr txBox="1"/>
          <p:nvPr/>
        </p:nvSpPr>
        <p:spPr>
          <a:xfrm>
            <a:off x="9620636" y="1303388"/>
            <a:ext cx="343183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az-Latn-AZ" altLang="ko-KR" sz="4000" b="1" dirty="0" smtClean="0">
                <a:solidFill>
                  <a:srgbClr val="62AA3E"/>
                </a:solidFill>
                <a:cs typeface="Arial" pitchFamily="34" charset="0"/>
              </a:rPr>
              <a:t>.................</a:t>
            </a:r>
            <a:endParaRPr lang="ko-KR" altLang="en-US" sz="4000" b="1" dirty="0">
              <a:solidFill>
                <a:srgbClr val="62AA3E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5C28A7E-7A29-4E21-8809-6FB14FC5FEF8}"/>
              </a:ext>
            </a:extLst>
          </p:cNvPr>
          <p:cNvSpPr txBox="1"/>
          <p:nvPr/>
        </p:nvSpPr>
        <p:spPr>
          <a:xfrm>
            <a:off x="3515258" y="3737099"/>
            <a:ext cx="343183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az-Latn-AZ" altLang="ko-KR" sz="4000" b="1" dirty="0" smtClean="0">
                <a:solidFill>
                  <a:srgbClr val="03524C"/>
                </a:solidFill>
                <a:cs typeface="Arial" pitchFamily="34" charset="0"/>
              </a:rPr>
              <a:t>.......................</a:t>
            </a:r>
            <a:endParaRPr lang="ko-KR" altLang="en-US" sz="4000" b="1" dirty="0">
              <a:solidFill>
                <a:srgbClr val="03524C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5C28A7E-7A29-4E21-8809-6FB14FC5FEF8}"/>
              </a:ext>
            </a:extLst>
          </p:cNvPr>
          <p:cNvSpPr txBox="1"/>
          <p:nvPr/>
        </p:nvSpPr>
        <p:spPr>
          <a:xfrm>
            <a:off x="251553" y="3765234"/>
            <a:ext cx="343183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az-Latn-AZ" altLang="ko-KR" sz="4000" b="1" dirty="0" smtClean="0">
                <a:solidFill>
                  <a:srgbClr val="03524C"/>
                </a:solidFill>
                <a:cs typeface="Arial" pitchFamily="34" charset="0"/>
              </a:rPr>
              <a:t>....................</a:t>
            </a:r>
            <a:endParaRPr lang="ko-KR" altLang="en-US" sz="4000" b="1" dirty="0">
              <a:solidFill>
                <a:srgbClr val="03524C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67643" y="247278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948A54"/>
                </a:solidFill>
              </a:rPr>
              <a:t>3,5 </a:t>
            </a:r>
            <a:r>
              <a:rPr lang="en-US" sz="2800" b="1" dirty="0" err="1">
                <a:solidFill>
                  <a:srgbClr val="948A54"/>
                </a:solidFill>
              </a:rPr>
              <a:t>metr</a:t>
            </a:r>
            <a:r>
              <a:rPr lang="en-US" sz="2800" b="1" dirty="0">
                <a:solidFill>
                  <a:srgbClr val="948A54"/>
                </a:solidFill>
              </a:rPr>
              <a:t> </a:t>
            </a:r>
            <a:r>
              <a:rPr lang="en-US" sz="2800" b="1" dirty="0" err="1">
                <a:solidFill>
                  <a:srgbClr val="948A54"/>
                </a:solidFill>
              </a:rPr>
              <a:t>eni</a:t>
            </a:r>
            <a:endParaRPr lang="en-US" sz="2800" b="1" dirty="0">
              <a:solidFill>
                <a:srgbClr val="948A54"/>
              </a:solidFill>
            </a:endParaRPr>
          </a:p>
          <a:p>
            <a:r>
              <a:rPr lang="en-US" sz="2800" b="1" dirty="0">
                <a:solidFill>
                  <a:srgbClr val="948A54"/>
                </a:solidFill>
              </a:rPr>
              <a:t>3.43 </a:t>
            </a:r>
            <a:r>
              <a:rPr lang="en-US" sz="2800" b="1" dirty="0" err="1">
                <a:solidFill>
                  <a:srgbClr val="948A54"/>
                </a:solidFill>
              </a:rPr>
              <a:t>metr</a:t>
            </a:r>
            <a:r>
              <a:rPr lang="en-US" sz="2800" b="1" dirty="0">
                <a:solidFill>
                  <a:srgbClr val="948A54"/>
                </a:solidFill>
              </a:rPr>
              <a:t> </a:t>
            </a:r>
            <a:r>
              <a:rPr lang="en-US" sz="2800" b="1" dirty="0" err="1">
                <a:solidFill>
                  <a:srgbClr val="948A54"/>
                </a:solidFill>
              </a:rPr>
              <a:t>hündürlük</a:t>
            </a:r>
            <a:endParaRPr lang="en-US" sz="2800" b="1" dirty="0">
              <a:solidFill>
                <a:srgbClr val="948A5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3421" y="4962770"/>
            <a:ext cx="4928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524C"/>
                </a:solidFill>
              </a:rPr>
              <a:t>40 </a:t>
            </a:r>
            <a:r>
              <a:rPr lang="en-US" sz="2400" b="1" dirty="0" err="1">
                <a:solidFill>
                  <a:srgbClr val="03524C"/>
                </a:solidFill>
              </a:rPr>
              <a:t>kilometr</a:t>
            </a:r>
            <a:r>
              <a:rPr lang="en-US" sz="2400" b="1" dirty="0">
                <a:solidFill>
                  <a:srgbClr val="03524C"/>
                </a:solidFill>
              </a:rPr>
              <a:t> </a:t>
            </a:r>
            <a:r>
              <a:rPr lang="en-US" sz="2400" b="1" dirty="0" err="1">
                <a:solidFill>
                  <a:srgbClr val="03524C"/>
                </a:solidFill>
              </a:rPr>
              <a:t>atəş</a:t>
            </a:r>
            <a:r>
              <a:rPr lang="en-US" sz="2400" b="1" dirty="0">
                <a:solidFill>
                  <a:srgbClr val="03524C"/>
                </a:solidFill>
              </a:rPr>
              <a:t> </a:t>
            </a:r>
            <a:r>
              <a:rPr lang="en-US" sz="2400" b="1" dirty="0" err="1">
                <a:solidFill>
                  <a:srgbClr val="03524C"/>
                </a:solidFill>
              </a:rPr>
              <a:t>məsafəsi</a:t>
            </a:r>
            <a:endParaRPr lang="en-US" sz="2400" b="1" dirty="0">
              <a:solidFill>
                <a:srgbClr val="03524C"/>
              </a:solidFill>
            </a:endParaRPr>
          </a:p>
          <a:p>
            <a:r>
              <a:rPr lang="en-US" sz="2400" b="1" dirty="0" err="1">
                <a:solidFill>
                  <a:srgbClr val="03524C"/>
                </a:solidFill>
              </a:rPr>
              <a:t>Maksimum</a:t>
            </a:r>
            <a:r>
              <a:rPr lang="en-US" sz="2400" b="1" dirty="0">
                <a:solidFill>
                  <a:srgbClr val="03524C"/>
                </a:solidFill>
              </a:rPr>
              <a:t> </a:t>
            </a:r>
            <a:r>
              <a:rPr lang="en-US" sz="2400" b="1" dirty="0" err="1">
                <a:solidFill>
                  <a:srgbClr val="03524C"/>
                </a:solidFill>
              </a:rPr>
              <a:t>sürət</a:t>
            </a:r>
            <a:r>
              <a:rPr lang="en-US" sz="2400" b="1" dirty="0">
                <a:solidFill>
                  <a:srgbClr val="03524C"/>
                </a:solidFill>
              </a:rPr>
              <a:t> 65 km / 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5987" y="4906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3524C"/>
                </a:solidFill>
              </a:rPr>
              <a:t>5 </a:t>
            </a:r>
            <a:r>
              <a:rPr lang="en-US" sz="2400" b="1" dirty="0" err="1">
                <a:solidFill>
                  <a:srgbClr val="03524C"/>
                </a:solidFill>
              </a:rPr>
              <a:t>heyət</a:t>
            </a:r>
            <a:r>
              <a:rPr lang="en-US" sz="2400" b="1" dirty="0">
                <a:solidFill>
                  <a:srgbClr val="03524C"/>
                </a:solidFill>
              </a:rPr>
              <a:t> </a:t>
            </a:r>
            <a:r>
              <a:rPr lang="en-US" sz="2400" b="1" dirty="0" err="1">
                <a:solidFill>
                  <a:srgbClr val="03524C"/>
                </a:solidFill>
              </a:rPr>
              <a:t>tutumu</a:t>
            </a:r>
            <a:endParaRPr lang="en-US" sz="2400" b="1" dirty="0">
              <a:solidFill>
                <a:srgbClr val="03524C"/>
              </a:solidFill>
            </a:endParaRPr>
          </a:p>
          <a:p>
            <a:r>
              <a:rPr lang="en-US" sz="2400" b="1" dirty="0">
                <a:solidFill>
                  <a:srgbClr val="03524C"/>
                </a:solidFill>
              </a:rPr>
              <a:t>ADOP-2000 </a:t>
            </a:r>
            <a:r>
              <a:rPr lang="en-US" sz="2400" b="1" dirty="0" err="1">
                <a:solidFill>
                  <a:srgbClr val="03524C"/>
                </a:solidFill>
              </a:rPr>
              <a:t>sistemi</a:t>
            </a:r>
            <a:endParaRPr lang="en-US" sz="2400" b="1" dirty="0">
              <a:solidFill>
                <a:srgbClr val="03524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58756" y="2850439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62AA3E"/>
                </a:solidFill>
              </a:rPr>
              <a:t>21 at </a:t>
            </a:r>
            <a:r>
              <a:rPr lang="en-US" sz="2800" b="1" dirty="0" err="1">
                <a:solidFill>
                  <a:srgbClr val="62AA3E"/>
                </a:solidFill>
              </a:rPr>
              <a:t>gücü</a:t>
            </a:r>
            <a:endParaRPr lang="en-US" sz="2800" b="1" dirty="0">
              <a:solidFill>
                <a:srgbClr val="62AA3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070" y="4622968"/>
            <a:ext cx="2624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A452A"/>
                </a:solidFill>
              </a:rPr>
              <a:t>155 mm </a:t>
            </a:r>
            <a:r>
              <a:rPr lang="en-US" sz="2400" b="1" dirty="0" err="1">
                <a:solidFill>
                  <a:srgbClr val="4A452A"/>
                </a:solidFill>
              </a:rPr>
              <a:t>obüs</a:t>
            </a:r>
            <a:r>
              <a:rPr lang="en-US" sz="2400" b="1" dirty="0">
                <a:solidFill>
                  <a:srgbClr val="4A452A"/>
                </a:solidFill>
              </a:rPr>
              <a:t> </a:t>
            </a:r>
            <a:r>
              <a:rPr lang="en-US" sz="2400" b="1" dirty="0" err="1">
                <a:solidFill>
                  <a:srgbClr val="4A452A"/>
                </a:solidFill>
              </a:rPr>
              <a:t>sursatından</a:t>
            </a:r>
            <a:r>
              <a:rPr lang="en-US" sz="2400" b="1" dirty="0">
                <a:solidFill>
                  <a:srgbClr val="4A452A"/>
                </a:solidFill>
              </a:rPr>
              <a:t> </a:t>
            </a:r>
            <a:r>
              <a:rPr lang="en-US" sz="2400" b="1" dirty="0" err="1">
                <a:solidFill>
                  <a:srgbClr val="4A452A"/>
                </a:solidFill>
              </a:rPr>
              <a:t>istifadə</a:t>
            </a:r>
            <a:r>
              <a:rPr lang="en-US" sz="2400" b="1" dirty="0">
                <a:solidFill>
                  <a:srgbClr val="4A452A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1757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TULPAR </a:t>
            </a:r>
            <a:r>
              <a:rPr lang="en-US" dirty="0" err="1"/>
              <a:t>Zirehli</a:t>
            </a:r>
            <a:r>
              <a:rPr lang="en-US" dirty="0"/>
              <a:t> </a:t>
            </a:r>
            <a:r>
              <a:rPr lang="en-US" dirty="0" err="1"/>
              <a:t>Döyüş</a:t>
            </a:r>
            <a:r>
              <a:rPr lang="en-US" dirty="0"/>
              <a:t> </a:t>
            </a:r>
            <a:r>
              <a:rPr lang="en-US" dirty="0" err="1"/>
              <a:t>Vasitəsi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=""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=""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=""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=""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=""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=""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=""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478273" y="1123664"/>
            <a:ext cx="1157319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08185" y="2139519"/>
            <a:ext cx="49283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TULPAR; </a:t>
            </a:r>
            <a:r>
              <a:rPr lang="en-US" sz="1600" dirty="0" err="1"/>
              <a:t>Yüksək</a:t>
            </a:r>
            <a:r>
              <a:rPr lang="en-US" sz="1600" dirty="0"/>
              <a:t> </a:t>
            </a:r>
            <a:r>
              <a:rPr lang="en-US" sz="1600" dirty="0" err="1"/>
              <a:t>ballistik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mina </a:t>
            </a:r>
            <a:r>
              <a:rPr lang="en-US" sz="1600" dirty="0" err="1"/>
              <a:t>mühafizəsi</a:t>
            </a:r>
            <a:r>
              <a:rPr lang="en-US" sz="1600" dirty="0"/>
              <a:t> ,</a:t>
            </a:r>
            <a:r>
              <a:rPr lang="en-US" sz="1600" dirty="0" err="1"/>
              <a:t>üstün</a:t>
            </a:r>
            <a:r>
              <a:rPr lang="en-US" sz="1600" dirty="0"/>
              <a:t> </a:t>
            </a:r>
            <a:r>
              <a:rPr lang="en-US" sz="1600" dirty="0" err="1"/>
              <a:t>atəş</a:t>
            </a:r>
            <a:r>
              <a:rPr lang="en-US" sz="1600" dirty="0"/>
              <a:t> </a:t>
            </a:r>
            <a:r>
              <a:rPr lang="en-US" sz="1600" dirty="0" err="1"/>
              <a:t>gücü</a:t>
            </a:r>
            <a:r>
              <a:rPr lang="en-US" sz="1600" dirty="0"/>
              <a:t> </a:t>
            </a:r>
            <a:r>
              <a:rPr lang="en-US" sz="1600" dirty="0" err="1"/>
              <a:t>ilə</a:t>
            </a:r>
            <a:r>
              <a:rPr lang="en-US" sz="1600" dirty="0"/>
              <a:t> tam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piyada</a:t>
            </a:r>
            <a:r>
              <a:rPr lang="en-US" sz="1600" dirty="0"/>
              <a:t> </a:t>
            </a:r>
            <a:r>
              <a:rPr lang="en-US" sz="1600" dirty="0" err="1"/>
              <a:t>dəstəsinə</a:t>
            </a:r>
            <a:r>
              <a:rPr lang="en-US" sz="1600" dirty="0"/>
              <a:t> </a:t>
            </a:r>
            <a:r>
              <a:rPr lang="en-US" sz="1600" dirty="0" err="1"/>
              <a:t>qoruma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</a:t>
            </a:r>
            <a:r>
              <a:rPr lang="en-US" sz="1600" dirty="0" err="1"/>
              <a:t>atəş</a:t>
            </a:r>
            <a:r>
              <a:rPr lang="en-US" sz="1600" dirty="0"/>
              <a:t> </a:t>
            </a:r>
            <a:r>
              <a:rPr lang="en-US" sz="1600" dirty="0" err="1"/>
              <a:t>dəstəyi</a:t>
            </a:r>
            <a:r>
              <a:rPr lang="en-US" sz="1600" dirty="0"/>
              <a:t> </a:t>
            </a:r>
            <a:r>
              <a:rPr lang="en-US" sz="1600" dirty="0" err="1"/>
              <a:t>təmin</a:t>
            </a:r>
            <a:r>
              <a:rPr lang="en-US" sz="1600" dirty="0"/>
              <a:t> </a:t>
            </a:r>
            <a:r>
              <a:rPr lang="en-US" sz="1600" dirty="0" err="1"/>
              <a:t>edərək</a:t>
            </a:r>
            <a:r>
              <a:rPr lang="en-US" sz="1600" dirty="0"/>
              <a:t> </a:t>
            </a:r>
            <a:r>
              <a:rPr lang="en-US" sz="1600" dirty="0" err="1"/>
              <a:t>yeni</a:t>
            </a:r>
            <a:r>
              <a:rPr lang="en-US" sz="1600" dirty="0"/>
              <a:t> </a:t>
            </a:r>
            <a:r>
              <a:rPr lang="en-US" sz="1600" dirty="0" err="1"/>
              <a:t>nəsil</a:t>
            </a:r>
            <a:r>
              <a:rPr lang="en-US" sz="1600" dirty="0"/>
              <a:t> </a:t>
            </a:r>
            <a:r>
              <a:rPr lang="en-US" sz="1600" dirty="0" err="1"/>
              <a:t>tanklarla</a:t>
            </a:r>
            <a:r>
              <a:rPr lang="en-US" sz="1600" dirty="0"/>
              <a:t> </a:t>
            </a:r>
            <a:r>
              <a:rPr lang="en-US" sz="1600" dirty="0" err="1"/>
              <a:t>döyüş</a:t>
            </a:r>
            <a:r>
              <a:rPr lang="en-US" sz="1600" dirty="0"/>
              <a:t> </a:t>
            </a:r>
            <a:r>
              <a:rPr lang="en-US" sz="1600" dirty="0" err="1"/>
              <a:t>meydanında</a:t>
            </a:r>
            <a:r>
              <a:rPr lang="en-US" sz="1600" dirty="0"/>
              <a:t> </a:t>
            </a:r>
            <a:r>
              <a:rPr lang="en-US" sz="1600" dirty="0" err="1"/>
              <a:t>iştirak</a:t>
            </a:r>
            <a:r>
              <a:rPr lang="en-US" sz="1600" dirty="0"/>
              <a:t> </a:t>
            </a:r>
            <a:r>
              <a:rPr lang="en-US" sz="1600" dirty="0" err="1"/>
              <a:t>edə</a:t>
            </a:r>
            <a:r>
              <a:rPr lang="en-US" sz="1600" dirty="0"/>
              <a:t> </a:t>
            </a:r>
            <a:r>
              <a:rPr lang="en-US" sz="1600" dirty="0" err="1"/>
              <a:t>bilmək</a:t>
            </a:r>
            <a:r>
              <a:rPr lang="en-US" sz="1600" dirty="0"/>
              <a:t> </a:t>
            </a:r>
            <a:r>
              <a:rPr lang="en-US" sz="1600" dirty="0" err="1"/>
              <a:t>üçün</a:t>
            </a:r>
            <a:r>
              <a:rPr lang="en-US" sz="1600" dirty="0"/>
              <a:t> </a:t>
            </a:r>
            <a:r>
              <a:rPr lang="en-US" sz="1600" dirty="0" err="1"/>
              <a:t>dizayn</a:t>
            </a:r>
            <a:r>
              <a:rPr lang="en-US" sz="1600" dirty="0"/>
              <a:t> </a:t>
            </a:r>
            <a:r>
              <a:rPr lang="en-US" sz="1600" dirty="0" err="1"/>
              <a:t>edilmişdir</a:t>
            </a:r>
            <a:r>
              <a:rPr lang="en-US" sz="1600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3779" y="4103638"/>
            <a:ext cx="43938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Avtomobilin</a:t>
            </a:r>
            <a:r>
              <a:rPr lang="en-US" sz="1400" dirty="0"/>
              <a:t> </a:t>
            </a:r>
            <a:r>
              <a:rPr lang="en-US" sz="1400" dirty="0" err="1"/>
              <a:t>missiya</a:t>
            </a:r>
            <a:r>
              <a:rPr lang="en-US" sz="1400" dirty="0"/>
              <a:t> </a:t>
            </a:r>
            <a:r>
              <a:rPr lang="en-US" sz="1400" dirty="0" err="1"/>
              <a:t>profilinə</a:t>
            </a:r>
            <a:r>
              <a:rPr lang="en-US" sz="1400" dirty="0"/>
              <a:t> </a:t>
            </a:r>
            <a:r>
              <a:rPr lang="en-US" sz="1400" dirty="0" err="1"/>
              <a:t>və</a:t>
            </a:r>
            <a:r>
              <a:rPr lang="en-US" sz="1400" dirty="0"/>
              <a:t> </a:t>
            </a:r>
            <a:r>
              <a:rPr lang="en-US" sz="1400" dirty="0" err="1"/>
              <a:t>taktiki</a:t>
            </a:r>
            <a:r>
              <a:rPr lang="en-US" sz="1400" dirty="0"/>
              <a:t> </a:t>
            </a:r>
            <a:r>
              <a:rPr lang="en-US" sz="1400" dirty="0" err="1"/>
              <a:t>ehtiyaclarına</a:t>
            </a:r>
            <a:r>
              <a:rPr lang="en-US" sz="1400" dirty="0"/>
              <a:t> </a:t>
            </a:r>
            <a:r>
              <a:rPr lang="en-US" sz="1400" dirty="0" err="1"/>
              <a:t>uyğun</a:t>
            </a:r>
            <a:r>
              <a:rPr lang="en-US" sz="1400" dirty="0"/>
              <a:t> </a:t>
            </a:r>
            <a:r>
              <a:rPr lang="en-US" sz="1400" dirty="0" err="1"/>
              <a:t>qoruma</a:t>
            </a:r>
            <a:r>
              <a:rPr lang="en-US" sz="1400" dirty="0"/>
              <a:t> </a:t>
            </a:r>
            <a:r>
              <a:rPr lang="en-US" sz="1400" dirty="0" err="1"/>
              <a:t>səviyyələrinə</a:t>
            </a:r>
            <a:r>
              <a:rPr lang="en-US" sz="1400" dirty="0"/>
              <a:t> </a:t>
            </a:r>
            <a:r>
              <a:rPr lang="en-US" sz="1400" dirty="0" err="1"/>
              <a:t>uyğun</a:t>
            </a:r>
            <a:r>
              <a:rPr lang="en-US" sz="1400" dirty="0"/>
              <a:t> </a:t>
            </a:r>
            <a:r>
              <a:rPr lang="en-US" sz="1400" dirty="0" err="1"/>
              <a:t>olaraq</a:t>
            </a:r>
            <a:r>
              <a:rPr lang="en-US" sz="1400" dirty="0"/>
              <a:t> </a:t>
            </a:r>
            <a:r>
              <a:rPr lang="en-US" sz="1400" dirty="0" err="1"/>
              <a:t>asanlıqla</a:t>
            </a:r>
            <a:r>
              <a:rPr lang="en-US" sz="1400" dirty="0"/>
              <a:t> </a:t>
            </a:r>
            <a:r>
              <a:rPr lang="en-US" sz="1400" dirty="0" err="1"/>
              <a:t>dəyişdirilə</a:t>
            </a:r>
            <a:r>
              <a:rPr lang="en-US" sz="1400" dirty="0"/>
              <a:t> </a:t>
            </a:r>
            <a:r>
              <a:rPr lang="en-US" sz="1400" dirty="0" err="1"/>
              <a:t>bilən</a:t>
            </a:r>
            <a:r>
              <a:rPr lang="en-US" sz="1400" dirty="0"/>
              <a:t> </a:t>
            </a:r>
            <a:r>
              <a:rPr lang="en-US" sz="1400" dirty="0" err="1"/>
              <a:t>modul</a:t>
            </a:r>
            <a:r>
              <a:rPr lang="en-US" sz="1400" dirty="0"/>
              <a:t> </a:t>
            </a:r>
            <a:r>
              <a:rPr lang="en-US" sz="1400" dirty="0" err="1"/>
              <a:t>zireh</a:t>
            </a:r>
            <a:r>
              <a:rPr lang="en-US" sz="1400" dirty="0"/>
              <a:t> </a:t>
            </a:r>
            <a:r>
              <a:rPr lang="en-US" sz="1400" dirty="0" err="1"/>
              <a:t>quruluşu</a:t>
            </a:r>
            <a:r>
              <a:rPr lang="en-US" sz="1400" dirty="0"/>
              <a:t>, </a:t>
            </a:r>
            <a:r>
              <a:rPr lang="en-US" sz="1400" dirty="0" err="1"/>
              <a:t>aktiv</a:t>
            </a:r>
            <a:r>
              <a:rPr lang="en-US" sz="1400" dirty="0"/>
              <a:t> </a:t>
            </a:r>
            <a:r>
              <a:rPr lang="en-US" sz="1400" dirty="0" err="1"/>
              <a:t>mühafizə</a:t>
            </a:r>
            <a:r>
              <a:rPr lang="en-US" sz="1400" dirty="0"/>
              <a:t> </a:t>
            </a:r>
            <a:r>
              <a:rPr lang="en-US" sz="1400" dirty="0" err="1"/>
              <a:t>sistemləri</a:t>
            </a:r>
            <a:r>
              <a:rPr lang="en-US" sz="1400" dirty="0"/>
              <a:t> </a:t>
            </a:r>
            <a:r>
              <a:rPr lang="en-US" sz="1400" dirty="0" err="1"/>
              <a:t>üçün</a:t>
            </a:r>
            <a:r>
              <a:rPr lang="en-US" sz="1400" dirty="0"/>
              <a:t> </a:t>
            </a:r>
            <a:r>
              <a:rPr lang="en-US" sz="1400" dirty="0" err="1"/>
              <a:t>uyğun</a:t>
            </a:r>
            <a:r>
              <a:rPr lang="en-US" sz="1400" dirty="0"/>
              <a:t> </a:t>
            </a:r>
            <a:r>
              <a:rPr lang="en-US" sz="1400" dirty="0" err="1"/>
              <a:t>infrastruktur</a:t>
            </a:r>
            <a:r>
              <a:rPr lang="en-US" sz="1400" dirty="0"/>
              <a:t>, mina </a:t>
            </a:r>
            <a:r>
              <a:rPr lang="en-US" sz="1400" dirty="0" err="1"/>
              <a:t>mühafizəsi</a:t>
            </a:r>
            <a:r>
              <a:rPr lang="en-US" sz="1400" dirty="0"/>
              <a:t> </a:t>
            </a:r>
            <a:r>
              <a:rPr lang="en-US" sz="1400" dirty="0" err="1"/>
              <a:t>üçün</a:t>
            </a:r>
            <a:r>
              <a:rPr lang="en-US" sz="1400" dirty="0"/>
              <a:t> </a:t>
            </a:r>
            <a:r>
              <a:rPr lang="en-US" sz="1400" dirty="0" err="1"/>
              <a:t>xüsusi</a:t>
            </a:r>
            <a:r>
              <a:rPr lang="en-US" sz="1400" dirty="0"/>
              <a:t> </a:t>
            </a:r>
            <a:r>
              <a:rPr lang="en-US" sz="1400" dirty="0" err="1"/>
              <a:t>hazırlanmış</a:t>
            </a:r>
            <a:r>
              <a:rPr lang="en-US" sz="1400" dirty="0"/>
              <a:t> </a:t>
            </a:r>
            <a:r>
              <a:rPr lang="en-US" sz="1400" dirty="0" err="1"/>
              <a:t>baza</a:t>
            </a:r>
            <a:r>
              <a:rPr lang="en-US" sz="1400" dirty="0"/>
              <a:t> </a:t>
            </a:r>
            <a:r>
              <a:rPr lang="en-US" sz="1400" dirty="0" err="1"/>
              <a:t>quruluşu</a:t>
            </a:r>
            <a:r>
              <a:rPr lang="en-US" sz="1400" dirty="0"/>
              <a:t> </a:t>
            </a:r>
            <a:r>
              <a:rPr lang="en-US" sz="1400" dirty="0" err="1"/>
              <a:t>və</a:t>
            </a:r>
            <a:r>
              <a:rPr lang="en-US" sz="1400" dirty="0"/>
              <a:t> mina </a:t>
            </a:r>
            <a:r>
              <a:rPr lang="en-US" sz="1400" dirty="0" err="1"/>
              <a:t>partlamalarına</a:t>
            </a:r>
            <a:r>
              <a:rPr lang="en-US" sz="1400" dirty="0"/>
              <a:t> </a:t>
            </a:r>
            <a:r>
              <a:rPr lang="en-US" sz="1400" dirty="0" err="1"/>
              <a:t>qarşı</a:t>
            </a:r>
            <a:r>
              <a:rPr lang="en-US" sz="1400" dirty="0"/>
              <a:t> </a:t>
            </a:r>
            <a:r>
              <a:rPr lang="en-US" sz="1400" dirty="0" err="1"/>
              <a:t>qoruyucu</a:t>
            </a:r>
            <a:r>
              <a:rPr lang="en-US" sz="1400" dirty="0"/>
              <a:t> </a:t>
            </a:r>
            <a:r>
              <a:rPr lang="en-US" sz="1400" dirty="0" err="1"/>
              <a:t>xüsusiyyətlərə</a:t>
            </a:r>
            <a:r>
              <a:rPr lang="en-US" sz="1400" dirty="0"/>
              <a:t> sahib </a:t>
            </a:r>
            <a:r>
              <a:rPr lang="en-US" sz="1400" dirty="0" err="1"/>
              <a:t>oturacaqlarla</a:t>
            </a:r>
            <a:r>
              <a:rPr lang="en-US" sz="1400" dirty="0"/>
              <a:t> TULPAR, </a:t>
            </a:r>
            <a:r>
              <a:rPr lang="en-US" sz="1400" dirty="0" err="1"/>
              <a:t>sinifində</a:t>
            </a:r>
            <a:r>
              <a:rPr lang="en-US" sz="1400" dirty="0"/>
              <a:t> </a:t>
            </a:r>
            <a:r>
              <a:rPr lang="en-US" sz="1400" dirty="0" err="1"/>
              <a:t>ən</a:t>
            </a:r>
            <a:r>
              <a:rPr lang="en-US" sz="1400" dirty="0"/>
              <a:t> </a:t>
            </a:r>
            <a:r>
              <a:rPr lang="en-US" sz="1400" dirty="0" err="1"/>
              <a:t>yüksək</a:t>
            </a:r>
            <a:r>
              <a:rPr lang="en-US" sz="1400" dirty="0"/>
              <a:t> </a:t>
            </a:r>
            <a:r>
              <a:rPr lang="en-US" sz="1400" dirty="0" err="1"/>
              <a:t>sağ</a:t>
            </a:r>
            <a:r>
              <a:rPr lang="en-US" sz="1400" dirty="0"/>
              <a:t> </a:t>
            </a:r>
            <a:r>
              <a:rPr lang="en-US" sz="1400" dirty="0" err="1"/>
              <a:t>qalma</a:t>
            </a:r>
            <a:r>
              <a:rPr lang="en-US" sz="1400" dirty="0"/>
              <a:t> </a:t>
            </a:r>
            <a:r>
              <a:rPr lang="en-US" sz="1400" dirty="0" err="1"/>
              <a:t>qabiliyyətinə</a:t>
            </a:r>
            <a:r>
              <a:rPr lang="en-US" sz="1400" dirty="0"/>
              <a:t> sahib </a:t>
            </a:r>
            <a:r>
              <a:rPr lang="en-US" sz="1400" dirty="0" err="1"/>
              <a:t>vasitədir</a:t>
            </a:r>
            <a:r>
              <a:rPr lang="en-US" sz="1400" dirty="0"/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11815" y="1937215"/>
            <a:ext cx="46282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TULPAR, </a:t>
            </a:r>
            <a:r>
              <a:rPr lang="en-US" sz="1400" dirty="0" err="1">
                <a:solidFill>
                  <a:schemeClr val="bg1"/>
                </a:solidFill>
              </a:rPr>
              <a:t>yüksək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güc</a:t>
            </a:r>
            <a:r>
              <a:rPr lang="en-US" sz="1400" dirty="0">
                <a:solidFill>
                  <a:schemeClr val="bg1"/>
                </a:solidFill>
              </a:rPr>
              <a:t> / </a:t>
            </a:r>
            <a:r>
              <a:rPr lang="en-US" sz="1400" dirty="0" err="1">
                <a:solidFill>
                  <a:schemeClr val="bg1"/>
                </a:solidFill>
              </a:rPr>
              <a:t>çəki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nisbəti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sayəsində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hər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cür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iqlim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ərazi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şəraitində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yüksək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hərəkətliliyə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malikdir</a:t>
            </a:r>
            <a:r>
              <a:rPr lang="en-US" sz="1400" dirty="0">
                <a:solidFill>
                  <a:schemeClr val="bg1"/>
                </a:solidFill>
              </a:rPr>
              <a:t>. TULPAR; </a:t>
            </a:r>
            <a:r>
              <a:rPr lang="en-US" sz="1400" dirty="0" err="1">
                <a:solidFill>
                  <a:schemeClr val="bg1"/>
                </a:solidFill>
              </a:rPr>
              <a:t>Baxım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asanlığı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geniş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daxili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həcmi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çevik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arxitekturası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böyümə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potensialı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fərqli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missiya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avadanlığı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sistemlərinin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inteqrasiyasını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təmin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edən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uyğun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infrastruktur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modul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zireh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quruluşu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aşağı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siluet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və</a:t>
            </a:r>
            <a:r>
              <a:rPr lang="en-US" sz="1400" dirty="0">
                <a:solidFill>
                  <a:schemeClr val="bg1"/>
                </a:solidFill>
              </a:rPr>
              <a:t> A400M </a:t>
            </a:r>
            <a:r>
              <a:rPr lang="en-US" sz="1400" dirty="0" err="1">
                <a:solidFill>
                  <a:schemeClr val="bg1"/>
                </a:solidFill>
              </a:rPr>
              <a:t>ilə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daşınma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qabiliyyəti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daxil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olmaqla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texniki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taktiki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xüsusiyyətləri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ilə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diqqət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çəkir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17589" y="3995452"/>
            <a:ext cx="59224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err="1"/>
              <a:t>Texniki</a:t>
            </a:r>
            <a:r>
              <a:rPr lang="en-US" sz="1400" b="1" dirty="0"/>
              <a:t> </a:t>
            </a:r>
            <a:r>
              <a:rPr lang="en-US" sz="1400" b="1" dirty="0" err="1"/>
              <a:t>xüsusiyyətləri</a:t>
            </a:r>
            <a:endParaRPr lang="en-US" sz="1400" b="1" dirty="0"/>
          </a:p>
          <a:p>
            <a:pPr algn="r"/>
            <a:r>
              <a:rPr lang="en-US" sz="1400" dirty="0" err="1"/>
              <a:t>Çəkisi</a:t>
            </a:r>
            <a:r>
              <a:rPr lang="en-US" sz="1400" dirty="0"/>
              <a:t> 32 ton</a:t>
            </a:r>
          </a:p>
          <a:p>
            <a:pPr algn="r"/>
            <a:r>
              <a:rPr lang="en-US" sz="1400" dirty="0" err="1"/>
              <a:t>Uzunluq</a:t>
            </a:r>
            <a:r>
              <a:rPr lang="en-US" sz="1400" dirty="0"/>
              <a:t> 7,230 mm</a:t>
            </a:r>
          </a:p>
          <a:p>
            <a:pPr algn="r"/>
            <a:r>
              <a:rPr lang="en-US" sz="1400" dirty="0" err="1"/>
              <a:t>Genişlik</a:t>
            </a:r>
            <a:r>
              <a:rPr lang="en-US" sz="1400" dirty="0"/>
              <a:t> 3400 mm</a:t>
            </a:r>
          </a:p>
          <a:p>
            <a:pPr algn="r"/>
            <a:r>
              <a:rPr lang="en-US" sz="1400" dirty="0"/>
              <a:t>Boy 2.676 mm</a:t>
            </a:r>
          </a:p>
          <a:p>
            <a:pPr algn="r"/>
            <a:r>
              <a:rPr lang="en-US" sz="1400" dirty="0" err="1"/>
              <a:t>Heyət</a:t>
            </a:r>
            <a:r>
              <a:rPr lang="en-US" sz="1400" dirty="0"/>
              <a:t> 3 (</a:t>
            </a:r>
            <a:r>
              <a:rPr lang="en-US" sz="1400" dirty="0" err="1"/>
              <a:t>komandir</a:t>
            </a:r>
            <a:r>
              <a:rPr lang="en-US" sz="1400" dirty="0"/>
              <a:t>, </a:t>
            </a:r>
            <a:r>
              <a:rPr lang="en-US" sz="1400" dirty="0" err="1"/>
              <a:t>topçu</a:t>
            </a:r>
            <a:r>
              <a:rPr lang="en-US" sz="1400" dirty="0"/>
              <a:t>, </a:t>
            </a:r>
            <a:r>
              <a:rPr lang="en-US" sz="1400" dirty="0" err="1"/>
              <a:t>sürücü</a:t>
            </a:r>
            <a:r>
              <a:rPr lang="en-US" sz="1400" dirty="0"/>
              <a:t>)</a:t>
            </a:r>
          </a:p>
          <a:p>
            <a:pPr algn="r"/>
            <a:r>
              <a:rPr lang="en-US" sz="1400" dirty="0"/>
              <a:t>9 </a:t>
            </a:r>
            <a:r>
              <a:rPr lang="en-US" sz="1400" dirty="0" err="1"/>
              <a:t>piyada</a:t>
            </a:r>
            <a:endParaRPr lang="en-US" sz="1400" dirty="0"/>
          </a:p>
          <a:p>
            <a:pPr algn="r"/>
            <a:r>
              <a:rPr lang="en-US" sz="1400" dirty="0" err="1"/>
              <a:t>Silahlar</a:t>
            </a:r>
            <a:r>
              <a:rPr lang="en-US" sz="1400" dirty="0"/>
              <a:t> 30 mm </a:t>
            </a:r>
            <a:r>
              <a:rPr lang="en-US" sz="1400" dirty="0" err="1"/>
              <a:t>ikiqat</a:t>
            </a:r>
            <a:r>
              <a:rPr lang="en-US" sz="1400" dirty="0"/>
              <a:t> top, L-UMTAS tank </a:t>
            </a:r>
            <a:r>
              <a:rPr lang="en-US" sz="1400" dirty="0" err="1"/>
              <a:t>əleyhinə</a:t>
            </a:r>
            <a:r>
              <a:rPr lang="en-US" sz="1400" dirty="0"/>
              <a:t> </a:t>
            </a:r>
            <a:r>
              <a:rPr lang="en-US" sz="1400" dirty="0" err="1"/>
              <a:t>raket</a:t>
            </a:r>
            <a:r>
              <a:rPr lang="en-US" sz="1400" dirty="0"/>
              <a:t> </a:t>
            </a:r>
            <a:r>
              <a:rPr lang="en-US" sz="1400" dirty="0" err="1"/>
              <a:t>atıcı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Digər</a:t>
            </a:r>
            <a:r>
              <a:rPr lang="en-US" sz="1400" dirty="0"/>
              <a:t> </a:t>
            </a:r>
            <a:r>
              <a:rPr lang="en-US" sz="1400" dirty="0" err="1"/>
              <a:t>silahlar</a:t>
            </a:r>
            <a:r>
              <a:rPr lang="en-US" sz="1400" dirty="0"/>
              <a:t> 7.62 mm Browning </a:t>
            </a:r>
            <a:r>
              <a:rPr lang="en-US" sz="1400" dirty="0" err="1"/>
              <a:t>pulemyotu</a:t>
            </a:r>
            <a:r>
              <a:rPr lang="en-US" sz="1400" dirty="0"/>
              <a:t> </a:t>
            </a:r>
          </a:p>
        </p:txBody>
      </p:sp>
      <p:sp>
        <p:nvSpPr>
          <p:cNvPr id="25" name="Graphic 35">
            <a:extLst>
              <a:ext uri="{FF2B5EF4-FFF2-40B4-BE49-F238E27FC236}">
                <a16:creationId xmlns:a16="http://schemas.microsoft.com/office/drawing/2014/main" xmlns="" id="{77EA15D2-B4BF-4347-A640-EBA2A25CBDE1}"/>
              </a:ext>
            </a:extLst>
          </p:cNvPr>
          <p:cNvSpPr/>
          <p:nvPr/>
        </p:nvSpPr>
        <p:spPr>
          <a:xfrm>
            <a:off x="5297516" y="3376246"/>
            <a:ext cx="1637856" cy="990736"/>
          </a:xfrm>
          <a:custGeom>
            <a:avLst/>
            <a:gdLst>
              <a:gd name="connsiteX0" fmla="*/ 5679192 w 12133894"/>
              <a:gd name="connsiteY0" fmla="*/ 3421050 h 6864619"/>
              <a:gd name="connsiteX1" fmla="*/ 5773192 w 12133894"/>
              <a:gd name="connsiteY1" fmla="*/ 3336980 h 6864619"/>
              <a:gd name="connsiteX2" fmla="*/ 5767897 w 12133894"/>
              <a:gd name="connsiteY2" fmla="*/ 3408473 h 6864619"/>
              <a:gd name="connsiteX3" fmla="*/ 5699714 w 12133894"/>
              <a:gd name="connsiteY3" fmla="*/ 3470698 h 6864619"/>
              <a:gd name="connsiteX4" fmla="*/ 5739432 w 12133894"/>
              <a:gd name="connsiteY4" fmla="*/ 3482614 h 6864619"/>
              <a:gd name="connsiteX5" fmla="*/ 6668836 w 12133894"/>
              <a:gd name="connsiteY5" fmla="*/ 3509754 h 6864619"/>
              <a:gd name="connsiteX6" fmla="*/ 7091835 w 12133894"/>
              <a:gd name="connsiteY6" fmla="*/ 3528951 h 6864619"/>
              <a:gd name="connsiteX7" fmla="*/ 7271228 w 12133894"/>
              <a:gd name="connsiteY7" fmla="*/ 3555430 h 6864619"/>
              <a:gd name="connsiteX8" fmla="*/ 7279172 w 12133894"/>
              <a:gd name="connsiteY8" fmla="*/ 3562050 h 6864619"/>
              <a:gd name="connsiteX9" fmla="*/ 7367214 w 12133894"/>
              <a:gd name="connsiteY9" fmla="*/ 3569331 h 6864619"/>
              <a:gd name="connsiteX10" fmla="*/ 7384425 w 12133894"/>
              <a:gd name="connsiteY10" fmla="*/ 3582571 h 6864619"/>
              <a:gd name="connsiteX11" fmla="*/ 7381115 w 12133894"/>
              <a:gd name="connsiteY11" fmla="*/ 3676570 h 6864619"/>
              <a:gd name="connsiteX12" fmla="*/ 7275200 w 12133894"/>
              <a:gd name="connsiteY12" fmla="*/ 3851992 h 6864619"/>
              <a:gd name="connsiteX13" fmla="*/ 7355961 w 12133894"/>
              <a:gd name="connsiteY13" fmla="*/ 3844710 h 6864619"/>
              <a:gd name="connsiteX14" fmla="*/ 7440692 w 12133894"/>
              <a:gd name="connsiteY14" fmla="*/ 3851992 h 6864619"/>
              <a:gd name="connsiteX15" fmla="*/ 7667086 w 12133894"/>
              <a:gd name="connsiteY15" fmla="*/ 3869866 h 6864619"/>
              <a:gd name="connsiteX16" fmla="*/ 7681649 w 12133894"/>
              <a:gd name="connsiteY16" fmla="*/ 3865232 h 6864619"/>
              <a:gd name="connsiteX17" fmla="*/ 7759100 w 12133894"/>
              <a:gd name="connsiteY17" fmla="*/ 3841401 h 6864619"/>
              <a:gd name="connsiteX18" fmla="*/ 7802128 w 12133894"/>
              <a:gd name="connsiteY18" fmla="*/ 3827499 h 6864619"/>
              <a:gd name="connsiteX19" fmla="*/ 7870972 w 12133894"/>
              <a:gd name="connsiteY19" fmla="*/ 3806978 h 6864619"/>
              <a:gd name="connsiteX20" fmla="*/ 8546180 w 12133894"/>
              <a:gd name="connsiteY20" fmla="*/ 3916865 h 6864619"/>
              <a:gd name="connsiteX21" fmla="*/ 8554786 w 12133894"/>
              <a:gd name="connsiteY21" fmla="*/ 3914217 h 6864619"/>
              <a:gd name="connsiteX22" fmla="*/ 8578617 w 12133894"/>
              <a:gd name="connsiteY22" fmla="*/ 3615007 h 6864619"/>
              <a:gd name="connsiteX23" fmla="*/ 8570012 w 12133894"/>
              <a:gd name="connsiteY23" fmla="*/ 3614345 h 6864619"/>
              <a:gd name="connsiteX24" fmla="*/ 8551476 w 12133894"/>
              <a:gd name="connsiteY24" fmla="*/ 3692457 h 6864619"/>
              <a:gd name="connsiteX25" fmla="*/ 8527646 w 12133894"/>
              <a:gd name="connsiteY25" fmla="*/ 3730852 h 6864619"/>
              <a:gd name="connsiteX26" fmla="*/ 8479322 w 12133894"/>
              <a:gd name="connsiteY26" fmla="*/ 3741443 h 6864619"/>
              <a:gd name="connsiteX27" fmla="*/ 8458139 w 12133894"/>
              <a:gd name="connsiteY27" fmla="*/ 3707021 h 6864619"/>
              <a:gd name="connsiteX28" fmla="*/ 8464097 w 12133894"/>
              <a:gd name="connsiteY28" fmla="*/ 3601106 h 6864619"/>
              <a:gd name="connsiteX29" fmla="*/ 8466744 w 12133894"/>
              <a:gd name="connsiteY29" fmla="*/ 3487247 h 6864619"/>
              <a:gd name="connsiteX30" fmla="*/ 8519702 w 12133894"/>
              <a:gd name="connsiteY30" fmla="*/ 3439586 h 6864619"/>
              <a:gd name="connsiteX31" fmla="*/ 8569349 w 12133894"/>
              <a:gd name="connsiteY31" fmla="*/ 3486585 h 6864619"/>
              <a:gd name="connsiteX32" fmla="*/ 8566702 w 12133894"/>
              <a:gd name="connsiteY32" fmla="*/ 3562712 h 6864619"/>
              <a:gd name="connsiteX33" fmla="*/ 8576632 w 12133894"/>
              <a:gd name="connsiteY33" fmla="*/ 3583895 h 6864619"/>
              <a:gd name="connsiteX34" fmla="*/ 8595166 w 12133894"/>
              <a:gd name="connsiteY34" fmla="*/ 3553444 h 6864619"/>
              <a:gd name="connsiteX35" fmla="*/ 8603772 w 12133894"/>
              <a:gd name="connsiteY35" fmla="*/ 3554768 h 6864619"/>
              <a:gd name="connsiteX36" fmla="*/ 8594504 w 12133894"/>
              <a:gd name="connsiteY36" fmla="*/ 3689810 h 6864619"/>
              <a:gd name="connsiteX37" fmla="*/ 8570012 w 12133894"/>
              <a:gd name="connsiteY37" fmla="*/ 3933414 h 6864619"/>
              <a:gd name="connsiteX38" fmla="*/ 8599800 w 12133894"/>
              <a:gd name="connsiteY38" fmla="*/ 3974457 h 6864619"/>
              <a:gd name="connsiteX39" fmla="*/ 8952630 w 12133894"/>
              <a:gd name="connsiteY39" fmla="*/ 4045287 h 6864619"/>
              <a:gd name="connsiteX40" fmla="*/ 8992348 w 12133894"/>
              <a:gd name="connsiteY40" fmla="*/ 4069118 h 6864619"/>
              <a:gd name="connsiteX41" fmla="*/ 9043320 w 12133894"/>
              <a:gd name="connsiteY41" fmla="*/ 4133991 h 6864619"/>
              <a:gd name="connsiteX42" fmla="*/ 9094953 w 12133894"/>
              <a:gd name="connsiteY42" fmla="*/ 4167089 h 6864619"/>
              <a:gd name="connsiteX43" fmla="*/ 9147249 w 12133894"/>
              <a:gd name="connsiteY43" fmla="*/ 4244540 h 6864619"/>
              <a:gd name="connsiteX44" fmla="*/ 9159164 w 12133894"/>
              <a:gd name="connsiteY44" fmla="*/ 4273005 h 6864619"/>
              <a:gd name="connsiteX45" fmla="*/ 9347826 w 12133894"/>
              <a:gd name="connsiteY45" fmla="*/ 4507342 h 6864619"/>
              <a:gd name="connsiteX46" fmla="*/ 9374304 w 12133894"/>
              <a:gd name="connsiteY46" fmla="*/ 4539778 h 6864619"/>
              <a:gd name="connsiteX47" fmla="*/ 9193586 w 12133894"/>
              <a:gd name="connsiteY47" fmla="*/ 4539778 h 6864619"/>
              <a:gd name="connsiteX48" fmla="*/ 9123418 w 12133894"/>
              <a:gd name="connsiteY48" fmla="*/ 4650989 h 6864619"/>
              <a:gd name="connsiteX49" fmla="*/ 9194248 w 12133894"/>
              <a:gd name="connsiteY49" fmla="*/ 4650327 h 6864619"/>
              <a:gd name="connsiteX50" fmla="*/ 9244558 w 12133894"/>
              <a:gd name="connsiteY50" fmla="*/ 4682764 h 6864619"/>
              <a:gd name="connsiteX51" fmla="*/ 9272361 w 12133894"/>
              <a:gd name="connsiteY51" fmla="*/ 4844946 h 6864619"/>
              <a:gd name="connsiteX52" fmla="*/ 9256474 w 12133894"/>
              <a:gd name="connsiteY52" fmla="*/ 4870101 h 6864619"/>
              <a:gd name="connsiteX53" fmla="*/ 9163798 w 12133894"/>
              <a:gd name="connsiteY53" fmla="*/ 4904523 h 6864619"/>
              <a:gd name="connsiteX54" fmla="*/ 9152545 w 12133894"/>
              <a:gd name="connsiteY54" fmla="*/ 4911143 h 6864619"/>
              <a:gd name="connsiteX55" fmla="*/ 9161812 w 12133894"/>
              <a:gd name="connsiteY55" fmla="*/ 4950199 h 6864619"/>
              <a:gd name="connsiteX56" fmla="*/ 9251840 w 12133894"/>
              <a:gd name="connsiteY56" fmla="*/ 4937622 h 6864619"/>
              <a:gd name="connsiteX57" fmla="*/ 9247206 w 12133894"/>
              <a:gd name="connsiteY57" fmla="*/ 5140184 h 6864619"/>
              <a:gd name="connsiteX58" fmla="*/ 9202854 w 12133894"/>
              <a:gd name="connsiteY58" fmla="*/ 5175931 h 6864619"/>
              <a:gd name="connsiteX59" fmla="*/ 9106869 w 12133894"/>
              <a:gd name="connsiteY59" fmla="*/ 5186522 h 6864619"/>
              <a:gd name="connsiteX60" fmla="*/ 9106869 w 12133894"/>
              <a:gd name="connsiteY60" fmla="*/ 5227564 h 6864619"/>
              <a:gd name="connsiteX61" fmla="*/ 9185643 w 12133894"/>
              <a:gd name="connsiteY61" fmla="*/ 5217635 h 6864619"/>
              <a:gd name="connsiteX62" fmla="*/ 9118122 w 12133894"/>
              <a:gd name="connsiteY62" fmla="*/ 5401000 h 6864619"/>
              <a:gd name="connsiteX63" fmla="*/ 9050601 w 12133894"/>
              <a:gd name="connsiteY63" fmla="*/ 5439394 h 6864619"/>
              <a:gd name="connsiteX64" fmla="*/ 9045305 w 12133894"/>
              <a:gd name="connsiteY64" fmla="*/ 5431451 h 6864619"/>
              <a:gd name="connsiteX65" fmla="*/ 9034714 w 12133894"/>
              <a:gd name="connsiteY65" fmla="*/ 5457267 h 6864619"/>
              <a:gd name="connsiteX66" fmla="*/ 8973150 w 12133894"/>
              <a:gd name="connsiteY66" fmla="*/ 5544647 h 6864619"/>
              <a:gd name="connsiteX67" fmla="*/ 8856644 w 12133894"/>
              <a:gd name="connsiteY67" fmla="*/ 5594295 h 6864619"/>
              <a:gd name="connsiteX68" fmla="*/ 8836123 w 12133894"/>
              <a:gd name="connsiteY68" fmla="*/ 5606872 h 6864619"/>
              <a:gd name="connsiteX69" fmla="*/ 8795081 w 12133894"/>
              <a:gd name="connsiteY69" fmla="*/ 5648576 h 6864619"/>
              <a:gd name="connsiteX70" fmla="*/ 8705053 w 12133894"/>
              <a:gd name="connsiteY70" fmla="*/ 5689618 h 6864619"/>
              <a:gd name="connsiteX71" fmla="*/ 8586561 w 12133894"/>
              <a:gd name="connsiteY71" fmla="*/ 5745224 h 6864619"/>
              <a:gd name="connsiteX72" fmla="*/ 8583913 w 12133894"/>
              <a:gd name="connsiteY72" fmla="*/ 5746548 h 6864619"/>
              <a:gd name="connsiteX73" fmla="*/ 8364802 w 12133894"/>
              <a:gd name="connsiteY73" fmla="*/ 5843857 h 6864619"/>
              <a:gd name="connsiteX74" fmla="*/ 8077507 w 12133894"/>
              <a:gd name="connsiteY74" fmla="*/ 5945801 h 6864619"/>
              <a:gd name="connsiteX75" fmla="*/ 7889508 w 12133894"/>
              <a:gd name="connsiteY75" fmla="*/ 6015969 h 6864619"/>
              <a:gd name="connsiteX76" fmla="*/ 7518143 w 12133894"/>
              <a:gd name="connsiteY76" fmla="*/ 6119898 h 6864619"/>
              <a:gd name="connsiteX77" fmla="*/ 7147440 w 12133894"/>
              <a:gd name="connsiteY77" fmla="*/ 6201983 h 6864619"/>
              <a:gd name="connsiteX78" fmla="*/ 6981948 w 12133894"/>
              <a:gd name="connsiteY78" fmla="*/ 6214560 h 6864619"/>
              <a:gd name="connsiteX79" fmla="*/ 6723118 w 12133894"/>
              <a:gd name="connsiteY79" fmla="*/ 6199997 h 6864619"/>
              <a:gd name="connsiteX80" fmla="*/ 6494739 w 12133894"/>
              <a:gd name="connsiteY80" fmla="*/ 6127842 h 6864619"/>
              <a:gd name="connsiteX81" fmla="*/ 6291514 w 12133894"/>
              <a:gd name="connsiteY81" fmla="*/ 6055687 h 6864619"/>
              <a:gd name="connsiteX82" fmla="*/ 5918164 w 12133894"/>
              <a:gd name="connsiteY82" fmla="*/ 5931237 h 6864619"/>
              <a:gd name="connsiteX83" fmla="*/ 5526278 w 12133894"/>
              <a:gd name="connsiteY83" fmla="*/ 5800167 h 6864619"/>
              <a:gd name="connsiteX84" fmla="*/ 5334969 w 12133894"/>
              <a:gd name="connsiteY84" fmla="*/ 5734632 h 6864619"/>
              <a:gd name="connsiteX85" fmla="*/ 5205223 w 12133894"/>
              <a:gd name="connsiteY85" fmla="*/ 5740590 h 6864619"/>
              <a:gd name="connsiteX86" fmla="*/ 5191983 w 12133894"/>
              <a:gd name="connsiteY86" fmla="*/ 5761111 h 6864619"/>
              <a:gd name="connsiteX87" fmla="*/ 5282011 w 12133894"/>
              <a:gd name="connsiteY87" fmla="*/ 5751182 h 6864619"/>
              <a:gd name="connsiteX88" fmla="*/ 5314448 w 12133894"/>
              <a:gd name="connsiteY88" fmla="*/ 5792886 h 6864619"/>
              <a:gd name="connsiteX89" fmla="*/ 5236335 w 12133894"/>
              <a:gd name="connsiteY89" fmla="*/ 5936533 h 6864619"/>
              <a:gd name="connsiteX90" fmla="*/ 5170138 w 12133894"/>
              <a:gd name="connsiteY90" fmla="*/ 5993462 h 6864619"/>
              <a:gd name="connsiteX91" fmla="*/ 5123138 w 12133894"/>
              <a:gd name="connsiteY91" fmla="*/ 6077533 h 6864619"/>
              <a:gd name="connsiteX92" fmla="*/ 4986773 w 12133894"/>
              <a:gd name="connsiteY92" fmla="*/ 6167560 h 6864619"/>
              <a:gd name="connsiteX93" fmla="*/ 4974858 w 12133894"/>
              <a:gd name="connsiteY93" fmla="*/ 6172194 h 6864619"/>
              <a:gd name="connsiteX94" fmla="*/ 4760379 w 12133894"/>
              <a:gd name="connsiteY94" fmla="*/ 6327757 h 6864619"/>
              <a:gd name="connsiteX95" fmla="*/ 4332085 w 12133894"/>
              <a:gd name="connsiteY95" fmla="*/ 6540249 h 6864619"/>
              <a:gd name="connsiteX96" fmla="*/ 3478145 w 12133894"/>
              <a:gd name="connsiteY96" fmla="*/ 6758037 h 6864619"/>
              <a:gd name="connsiteX97" fmla="*/ 3114062 w 12133894"/>
              <a:gd name="connsiteY97" fmla="*/ 6837473 h 6864619"/>
              <a:gd name="connsiteX98" fmla="*/ 2881711 w 12133894"/>
              <a:gd name="connsiteY98" fmla="*/ 6861304 h 6864619"/>
              <a:gd name="connsiteX99" fmla="*/ 2779106 w 12133894"/>
              <a:gd name="connsiteY99" fmla="*/ 6815628 h 6864619"/>
              <a:gd name="connsiteX100" fmla="*/ 2761233 w 12133894"/>
              <a:gd name="connsiteY100" fmla="*/ 6803712 h 6864619"/>
              <a:gd name="connsiteX101" fmla="*/ 2652670 w 12133894"/>
              <a:gd name="connsiteY101" fmla="*/ 6736854 h 6864619"/>
              <a:gd name="connsiteX102" fmla="*/ 2635458 w 12133894"/>
              <a:gd name="connsiteY102" fmla="*/ 6724276 h 6864619"/>
              <a:gd name="connsiteX103" fmla="*/ 2569262 w 12133894"/>
              <a:gd name="connsiteY103" fmla="*/ 6688530 h 6864619"/>
              <a:gd name="connsiteX104" fmla="*/ 2499093 w 12133894"/>
              <a:gd name="connsiteY104" fmla="*/ 6642192 h 6864619"/>
              <a:gd name="connsiteX105" fmla="*/ 2377290 w 12133894"/>
              <a:gd name="connsiteY105" fmla="*/ 6561432 h 6864619"/>
              <a:gd name="connsiteX106" fmla="*/ 2321685 w 12133894"/>
              <a:gd name="connsiteY106" fmla="*/ 6521052 h 6864619"/>
              <a:gd name="connsiteX107" fmla="*/ 2263432 w 12133894"/>
              <a:gd name="connsiteY107" fmla="*/ 6492587 h 6864619"/>
              <a:gd name="connsiteX108" fmla="*/ 2158179 w 12133894"/>
              <a:gd name="connsiteY108" fmla="*/ 6428376 h 6864619"/>
              <a:gd name="connsiteX109" fmla="*/ 2066827 w 12133894"/>
              <a:gd name="connsiteY109" fmla="*/ 6378729 h 6864619"/>
              <a:gd name="connsiteX110" fmla="*/ 2044320 w 12133894"/>
              <a:gd name="connsiteY110" fmla="*/ 6365489 h 6864619"/>
              <a:gd name="connsiteX111" fmla="*/ 1927151 w 12133894"/>
              <a:gd name="connsiteY111" fmla="*/ 6266856 h 6864619"/>
              <a:gd name="connsiteX112" fmla="*/ 1825870 w 12133894"/>
              <a:gd name="connsiteY112" fmla="*/ 6209926 h 6864619"/>
              <a:gd name="connsiteX113" fmla="*/ 1802701 w 12133894"/>
              <a:gd name="connsiteY113" fmla="*/ 6198011 h 6864619"/>
              <a:gd name="connsiteX114" fmla="*/ 1632575 w 12133894"/>
              <a:gd name="connsiteY114" fmla="*/ 6089448 h 6864619"/>
              <a:gd name="connsiteX115" fmla="*/ 1351238 w 12133894"/>
              <a:gd name="connsiteY115" fmla="*/ 5904758 h 6864619"/>
              <a:gd name="connsiteX116" fmla="*/ 1252605 w 12133894"/>
              <a:gd name="connsiteY116" fmla="*/ 5826646 h 6864619"/>
              <a:gd name="connsiteX117" fmla="*/ 1214873 w 12133894"/>
              <a:gd name="connsiteY117" fmla="*/ 5813407 h 6864619"/>
              <a:gd name="connsiteX118" fmla="*/ 1054014 w 12133894"/>
              <a:gd name="connsiteY118" fmla="*/ 5705506 h 6864619"/>
              <a:gd name="connsiteX119" fmla="*/ 934198 w 12133894"/>
              <a:gd name="connsiteY119" fmla="*/ 5630041 h 6864619"/>
              <a:gd name="connsiteX120" fmla="*/ 743551 w 12133894"/>
              <a:gd name="connsiteY120" fmla="*/ 5518831 h 6864619"/>
              <a:gd name="connsiteX121" fmla="*/ 634988 w 12133894"/>
              <a:gd name="connsiteY121" fmla="*/ 5442042 h 6864619"/>
              <a:gd name="connsiteX122" fmla="*/ 482735 w 12133894"/>
              <a:gd name="connsiteY122" fmla="*/ 5342747 h 6864619"/>
              <a:gd name="connsiteX123" fmla="*/ 426467 w 12133894"/>
              <a:gd name="connsiteY123" fmla="*/ 5310972 h 6864619"/>
              <a:gd name="connsiteX124" fmla="*/ 417200 w 12133894"/>
              <a:gd name="connsiteY124" fmla="*/ 5291775 h 6864619"/>
              <a:gd name="connsiteX125" fmla="*/ 411242 w 12133894"/>
              <a:gd name="connsiteY125" fmla="*/ 5273902 h 6864619"/>
              <a:gd name="connsiteX126" fmla="*/ 356961 w 12133894"/>
              <a:gd name="connsiteY126" fmla="*/ 5179240 h 6864619"/>
              <a:gd name="connsiteX127" fmla="*/ 141159 w 12133894"/>
              <a:gd name="connsiteY127" fmla="*/ 4584130 h 6864619"/>
              <a:gd name="connsiteX128" fmla="*/ 127919 w 12133894"/>
              <a:gd name="connsiteY128" fmla="*/ 4506018 h 6864619"/>
              <a:gd name="connsiteX129" fmla="*/ 135863 w 12133894"/>
              <a:gd name="connsiteY129" fmla="*/ 4468948 h 6864619"/>
              <a:gd name="connsiteX130" fmla="*/ 114018 w 12133894"/>
              <a:gd name="connsiteY130" fmla="*/ 4372962 h 6864619"/>
              <a:gd name="connsiteX131" fmla="*/ 181539 w 12133894"/>
              <a:gd name="connsiteY131" fmla="*/ 4312061 h 6864619"/>
              <a:gd name="connsiteX132" fmla="*/ 176905 w 12133894"/>
              <a:gd name="connsiteY132" fmla="*/ 4303455 h 6864619"/>
              <a:gd name="connsiteX133" fmla="*/ 111370 w 12133894"/>
              <a:gd name="connsiteY133" fmla="*/ 4303455 h 6864619"/>
              <a:gd name="connsiteX134" fmla="*/ 112694 w 12133894"/>
              <a:gd name="connsiteY134" fmla="*/ 4174371 h 6864619"/>
              <a:gd name="connsiteX135" fmla="*/ 134539 w 12133894"/>
              <a:gd name="connsiteY135" fmla="*/ 4159146 h 6864619"/>
              <a:gd name="connsiteX136" fmla="*/ 183525 w 12133894"/>
              <a:gd name="connsiteY136" fmla="*/ 4162456 h 6864619"/>
              <a:gd name="connsiteX137" fmla="*/ 151750 w 12133894"/>
              <a:gd name="connsiteY137" fmla="*/ 4128695 h 6864619"/>
              <a:gd name="connsiteX138" fmla="*/ 119314 w 12133894"/>
              <a:gd name="connsiteY138" fmla="*/ 4090963 h 6864619"/>
              <a:gd name="connsiteX139" fmla="*/ 124610 w 12133894"/>
              <a:gd name="connsiteY139" fmla="*/ 4041315 h 6864619"/>
              <a:gd name="connsiteX140" fmla="*/ 12737 w 12133894"/>
              <a:gd name="connsiteY140" fmla="*/ 4041315 h 6864619"/>
              <a:gd name="connsiteX141" fmla="*/ 12737 w 12133894"/>
              <a:gd name="connsiteY141" fmla="*/ 3923485 h 6864619"/>
              <a:gd name="connsiteX142" fmla="*/ 4793 w 12133894"/>
              <a:gd name="connsiteY142" fmla="*/ 3735485 h 6864619"/>
              <a:gd name="connsiteX143" fmla="*/ 57089 w 12133894"/>
              <a:gd name="connsiteY143" fmla="*/ 3605078 h 6864619"/>
              <a:gd name="connsiteX144" fmla="*/ 79596 w 12133894"/>
              <a:gd name="connsiteY144" fmla="*/ 3554768 h 6864619"/>
              <a:gd name="connsiteX145" fmla="*/ 83567 w 12133894"/>
              <a:gd name="connsiteY145" fmla="*/ 3542853 h 6864619"/>
              <a:gd name="connsiteX146" fmla="*/ 106736 w 12133894"/>
              <a:gd name="connsiteY146" fmla="*/ 3483275 h 6864619"/>
              <a:gd name="connsiteX147" fmla="*/ 164990 w 12133894"/>
              <a:gd name="connsiteY147" fmla="*/ 3403177 h 6864619"/>
              <a:gd name="connsiteX148" fmla="*/ 198088 w 12133894"/>
              <a:gd name="connsiteY148" fmla="*/ 3366107 h 6864619"/>
              <a:gd name="connsiteX149" fmla="*/ 226553 w 12133894"/>
              <a:gd name="connsiteY149" fmla="*/ 3343600 h 6864619"/>
              <a:gd name="connsiteX150" fmla="*/ 327834 w 12133894"/>
              <a:gd name="connsiteY150" fmla="*/ 3333008 h 6864619"/>
              <a:gd name="connsiteX151" fmla="*/ 350341 w 12133894"/>
              <a:gd name="connsiteY151" fmla="*/ 3328375 h 6864619"/>
              <a:gd name="connsiteX152" fmla="*/ 460890 w 12133894"/>
              <a:gd name="connsiteY152" fmla="*/ 3274755 h 6864619"/>
              <a:gd name="connsiteX153" fmla="*/ 527087 w 12133894"/>
              <a:gd name="connsiteY153" fmla="*/ 3243642 h 6864619"/>
              <a:gd name="connsiteX154" fmla="*/ 665438 w 12133894"/>
              <a:gd name="connsiteY154" fmla="*/ 3232389 h 6864619"/>
              <a:gd name="connsiteX155" fmla="*/ 709128 w 12133894"/>
              <a:gd name="connsiteY155" fmla="*/ 3212530 h 6864619"/>
              <a:gd name="connsiteX156" fmla="*/ 736269 w 12133894"/>
              <a:gd name="connsiteY156" fmla="*/ 3209220 h 6864619"/>
              <a:gd name="connsiteX157" fmla="*/ 787903 w 12133894"/>
              <a:gd name="connsiteY157" fmla="*/ 3146995 h 6864619"/>
              <a:gd name="connsiteX158" fmla="*/ 783269 w 12133894"/>
              <a:gd name="connsiteY158" fmla="*/ 3134418 h 6864619"/>
              <a:gd name="connsiteX159" fmla="*/ 832916 w 12133894"/>
              <a:gd name="connsiteY159" fmla="*/ 3068883 h 6864619"/>
              <a:gd name="connsiteX160" fmla="*/ 895804 w 12133894"/>
              <a:gd name="connsiteY160" fmla="*/ 3064249 h 6864619"/>
              <a:gd name="connsiteX161" fmla="*/ 1030183 w 12133894"/>
              <a:gd name="connsiteY161" fmla="*/ 3077488 h 6864619"/>
              <a:gd name="connsiteX162" fmla="*/ 1065930 w 12133894"/>
              <a:gd name="connsiteY162" fmla="*/ 3082784 h 6864619"/>
              <a:gd name="connsiteX163" fmla="*/ 1223478 w 12133894"/>
              <a:gd name="connsiteY163" fmla="*/ 3082784 h 6864619"/>
              <a:gd name="connsiteX164" fmla="*/ 1224802 w 12133894"/>
              <a:gd name="connsiteY164" fmla="*/ 3067559 h 6864619"/>
              <a:gd name="connsiteX165" fmla="*/ 1292985 w 12133894"/>
              <a:gd name="connsiteY165" fmla="*/ 3012615 h 6864619"/>
              <a:gd name="connsiteX166" fmla="*/ 1503491 w 12133894"/>
              <a:gd name="connsiteY166" fmla="*/ 3068221 h 6864619"/>
              <a:gd name="connsiteX167" fmla="*/ 1802039 w 12133894"/>
              <a:gd name="connsiteY167" fmla="*/ 3120516 h 6864619"/>
              <a:gd name="connsiteX168" fmla="*/ 1848377 w 12133894"/>
              <a:gd name="connsiteY168" fmla="*/ 3120516 h 6864619"/>
              <a:gd name="connsiteX169" fmla="*/ 1847715 w 12133894"/>
              <a:gd name="connsiteY169" fmla="*/ 2960982 h 6864619"/>
              <a:gd name="connsiteX170" fmla="*/ 1804025 w 12133894"/>
              <a:gd name="connsiteY170" fmla="*/ 2929207 h 6864619"/>
              <a:gd name="connsiteX171" fmla="*/ 1302253 w 12133894"/>
              <a:gd name="connsiteY171" fmla="*/ 2898095 h 6864619"/>
              <a:gd name="connsiteX172" fmla="*/ 1008338 w 12133894"/>
              <a:gd name="connsiteY172" fmla="*/ 2851757 h 6864619"/>
              <a:gd name="connsiteX173" fmla="*/ 887198 w 12133894"/>
              <a:gd name="connsiteY173" fmla="*/ 2755771 h 6864619"/>
              <a:gd name="connsiteX174" fmla="*/ 854761 w 12133894"/>
              <a:gd name="connsiteY174" fmla="*/ 2755771 h 6864619"/>
              <a:gd name="connsiteX175" fmla="*/ 854761 w 12133894"/>
              <a:gd name="connsiteY175" fmla="*/ 2718701 h 6864619"/>
              <a:gd name="connsiteX176" fmla="*/ 855423 w 12133894"/>
              <a:gd name="connsiteY176" fmla="*/ 2185816 h 6864619"/>
              <a:gd name="connsiteX177" fmla="*/ 889184 w 12133894"/>
              <a:gd name="connsiteY177" fmla="*/ 2040845 h 6864619"/>
              <a:gd name="connsiteX178" fmla="*/ 1005690 w 12133894"/>
              <a:gd name="connsiteY178" fmla="*/ 1972662 h 6864619"/>
              <a:gd name="connsiteX179" fmla="*/ 1538576 w 12133894"/>
              <a:gd name="connsiteY179" fmla="*/ 1972662 h 6864619"/>
              <a:gd name="connsiteX180" fmla="*/ 1698772 w 12133894"/>
              <a:gd name="connsiteY180" fmla="*/ 2118295 h 6864619"/>
              <a:gd name="connsiteX181" fmla="*/ 1737166 w 12133894"/>
              <a:gd name="connsiteY181" fmla="*/ 2071295 h 6864619"/>
              <a:gd name="connsiteX182" fmla="*/ 1768279 w 12133894"/>
              <a:gd name="connsiteY182" fmla="*/ 2069309 h 6864619"/>
              <a:gd name="connsiteX183" fmla="*/ 1789462 w 12133894"/>
              <a:gd name="connsiteY183" fmla="*/ 2081887 h 6864619"/>
              <a:gd name="connsiteX184" fmla="*/ 1874194 w 12133894"/>
              <a:gd name="connsiteY184" fmla="*/ 2089830 h 6864619"/>
              <a:gd name="connsiteX185" fmla="*/ 1963560 w 12133894"/>
              <a:gd name="connsiteY185" fmla="*/ 1997155 h 6864619"/>
              <a:gd name="connsiteX186" fmla="*/ 2017841 w 12133894"/>
              <a:gd name="connsiteY186" fmla="*/ 1927648 h 6864619"/>
              <a:gd name="connsiteX187" fmla="*/ 2017841 w 12133894"/>
              <a:gd name="connsiteY187" fmla="*/ 1921028 h 6864619"/>
              <a:gd name="connsiteX188" fmla="*/ 2097278 w 12133894"/>
              <a:gd name="connsiteY188" fmla="*/ 1804522 h 6864619"/>
              <a:gd name="connsiteX189" fmla="*/ 2040348 w 12133894"/>
              <a:gd name="connsiteY189" fmla="*/ 1778043 h 6864619"/>
              <a:gd name="connsiteX190" fmla="*/ 2023799 w 12133894"/>
              <a:gd name="connsiteY190" fmla="*/ 1735677 h 6864619"/>
              <a:gd name="connsiteX191" fmla="*/ 2077418 w 12133894"/>
              <a:gd name="connsiteY191" fmla="*/ 1681395 h 6864619"/>
              <a:gd name="connsiteX192" fmla="*/ 2284615 w 12133894"/>
              <a:gd name="connsiteY192" fmla="*/ 1641677 h 6864619"/>
              <a:gd name="connsiteX193" fmla="*/ 2284615 w 12133894"/>
              <a:gd name="connsiteY193" fmla="*/ 1591368 h 6864619"/>
              <a:gd name="connsiteX194" fmla="*/ 2360079 w 12133894"/>
              <a:gd name="connsiteY194" fmla="*/ 1513255 h 6864619"/>
              <a:gd name="connsiteX195" fmla="*/ 2562642 w 12133894"/>
              <a:gd name="connsiteY195" fmla="*/ 1521199 h 6864619"/>
              <a:gd name="connsiteX196" fmla="*/ 2615599 w 12133894"/>
              <a:gd name="connsiteY196" fmla="*/ 1590706 h 6864619"/>
              <a:gd name="connsiteX197" fmla="*/ 2614938 w 12133894"/>
              <a:gd name="connsiteY197" fmla="*/ 1640353 h 6864619"/>
              <a:gd name="connsiteX198" fmla="*/ 2622219 w 12133894"/>
              <a:gd name="connsiteY198" fmla="*/ 1663522 h 6864619"/>
              <a:gd name="connsiteX199" fmla="*/ 2706289 w 12133894"/>
              <a:gd name="connsiteY199" fmla="*/ 1627114 h 6864619"/>
              <a:gd name="connsiteX200" fmla="*/ 2688416 w 12133894"/>
              <a:gd name="connsiteY200" fmla="*/ 1558931 h 6864619"/>
              <a:gd name="connsiteX201" fmla="*/ 2685768 w 12133894"/>
              <a:gd name="connsiteY201" fmla="*/ 1531790 h 6864619"/>
              <a:gd name="connsiteX202" fmla="*/ 2685768 w 12133894"/>
              <a:gd name="connsiteY202" fmla="*/ 1482143 h 6864619"/>
              <a:gd name="connsiteX203" fmla="*/ 2706951 w 12133894"/>
              <a:gd name="connsiteY203" fmla="*/ 1447058 h 6864619"/>
              <a:gd name="connsiteX204" fmla="*/ 2760571 w 12133894"/>
              <a:gd name="connsiteY204" fmla="*/ 1450368 h 6864619"/>
              <a:gd name="connsiteX205" fmla="*/ 2741373 w 12133894"/>
              <a:gd name="connsiteY205" fmla="*/ 1611889 h 6864619"/>
              <a:gd name="connsiteX206" fmla="*/ 2771824 w 12133894"/>
              <a:gd name="connsiteY206" fmla="*/ 1643001 h 6864619"/>
              <a:gd name="connsiteX207" fmla="*/ 2886345 w 12133894"/>
              <a:gd name="connsiteY207" fmla="*/ 1649621 h 6864619"/>
              <a:gd name="connsiteX208" fmla="*/ 2973063 w 12133894"/>
              <a:gd name="connsiteY208" fmla="*/ 1588720 h 6864619"/>
              <a:gd name="connsiteX209" fmla="*/ 3071034 w 12133894"/>
              <a:gd name="connsiteY209" fmla="*/ 1601959 h 6864619"/>
              <a:gd name="connsiteX210" fmla="*/ 3100161 w 12133894"/>
              <a:gd name="connsiteY210" fmla="*/ 1600635 h 6864619"/>
              <a:gd name="connsiteX211" fmla="*/ 3151133 w 12133894"/>
              <a:gd name="connsiteY211" fmla="*/ 1626452 h 6864619"/>
              <a:gd name="connsiteX212" fmla="*/ 3224611 w 12133894"/>
              <a:gd name="connsiteY212" fmla="*/ 1705888 h 6864619"/>
              <a:gd name="connsiteX213" fmla="*/ 3312653 w 12133894"/>
              <a:gd name="connsiteY213" fmla="*/ 1741635 h 6864619"/>
              <a:gd name="connsiteX214" fmla="*/ 3323245 w 12133894"/>
              <a:gd name="connsiteY214" fmla="*/ 1748916 h 6864619"/>
              <a:gd name="connsiteX215" fmla="*/ 3391427 w 12133894"/>
              <a:gd name="connsiteY215" fmla="*/ 1803198 h 6864619"/>
              <a:gd name="connsiteX216" fmla="*/ 3396061 w 12133894"/>
              <a:gd name="connsiteY216" fmla="*/ 1837620 h 6864619"/>
              <a:gd name="connsiteX217" fmla="*/ 3385470 w 12133894"/>
              <a:gd name="connsiteY217" fmla="*/ 1867409 h 6864619"/>
              <a:gd name="connsiteX218" fmla="*/ 3476821 w 12133894"/>
              <a:gd name="connsiteY218" fmla="*/ 1918380 h 6864619"/>
              <a:gd name="connsiteX219" fmla="*/ 3557581 w 12133894"/>
              <a:gd name="connsiteY219" fmla="*/ 1929634 h 6864619"/>
              <a:gd name="connsiteX220" fmla="*/ 3586046 w 12133894"/>
              <a:gd name="connsiteY220" fmla="*/ 1900507 h 6864619"/>
              <a:gd name="connsiteX221" fmla="*/ 3614511 w 12133894"/>
              <a:gd name="connsiteY221" fmla="*/ 1880648 h 6864619"/>
              <a:gd name="connsiteX222" fmla="*/ 3693947 w 12133894"/>
              <a:gd name="connsiteY222" fmla="*/ 1881310 h 6864619"/>
              <a:gd name="connsiteX223" fmla="*/ 3727046 w 12133894"/>
              <a:gd name="connsiteY223" fmla="*/ 1910437 h 6864619"/>
              <a:gd name="connsiteX224" fmla="*/ 3748891 w 12133894"/>
              <a:gd name="connsiteY224" fmla="*/ 1928310 h 6864619"/>
              <a:gd name="connsiteX225" fmla="*/ 3966016 w 12133894"/>
              <a:gd name="connsiteY225" fmla="*/ 1957437 h 6864619"/>
              <a:gd name="connsiteX226" fmla="*/ 3969326 w 12133894"/>
              <a:gd name="connsiteY226" fmla="*/ 1934268 h 6864619"/>
              <a:gd name="connsiteX227" fmla="*/ 4024270 w 12133894"/>
              <a:gd name="connsiteY227" fmla="*/ 1868733 h 6864619"/>
              <a:gd name="connsiteX228" fmla="*/ 4164607 w 12133894"/>
              <a:gd name="connsiteY228" fmla="*/ 1861451 h 6864619"/>
              <a:gd name="connsiteX229" fmla="*/ 4239410 w 12133894"/>
              <a:gd name="connsiteY229" fmla="*/ 1956112 h 6864619"/>
              <a:gd name="connsiteX230" fmla="*/ 4305607 w 12133894"/>
              <a:gd name="connsiteY230" fmla="*/ 2003774 h 6864619"/>
              <a:gd name="connsiteX231" fmla="*/ 4385043 w 12133894"/>
              <a:gd name="connsiteY231" fmla="*/ 2001789 h 6864619"/>
              <a:gd name="connsiteX232" fmla="*/ 4428733 w 12133894"/>
              <a:gd name="connsiteY232" fmla="*/ 2042830 h 6864619"/>
              <a:gd name="connsiteX233" fmla="*/ 4786196 w 12133894"/>
              <a:gd name="connsiteY233" fmla="*/ 2077253 h 6864619"/>
              <a:gd name="connsiteX234" fmla="*/ 5151603 w 12133894"/>
              <a:gd name="connsiteY234" fmla="*/ 2114323 h 6864619"/>
              <a:gd name="connsiteX235" fmla="*/ 5193307 w 12133894"/>
              <a:gd name="connsiteY235" fmla="*/ 2130211 h 6864619"/>
              <a:gd name="connsiteX236" fmla="*/ 5179406 w 12133894"/>
              <a:gd name="connsiteY236" fmla="*/ 2195083 h 6864619"/>
              <a:gd name="connsiteX237" fmla="*/ 5166829 w 12133894"/>
              <a:gd name="connsiteY237" fmla="*/ 2216267 h 6864619"/>
              <a:gd name="connsiteX238" fmla="*/ 5387926 w 12133894"/>
              <a:gd name="connsiteY238" fmla="*/ 2267900 h 6864619"/>
              <a:gd name="connsiteX239" fmla="*/ 5462729 w 12133894"/>
              <a:gd name="connsiteY239" fmla="*/ 2277168 h 6864619"/>
              <a:gd name="connsiteX240" fmla="*/ 5524292 w 12133894"/>
              <a:gd name="connsiteY240" fmla="*/ 2305632 h 6864619"/>
              <a:gd name="connsiteX241" fmla="*/ 5582545 w 12133894"/>
              <a:gd name="connsiteY241" fmla="*/ 2283787 h 6864619"/>
              <a:gd name="connsiteX242" fmla="*/ 5596446 w 12133894"/>
              <a:gd name="connsiteY242" fmla="*/ 2271872 h 6864619"/>
              <a:gd name="connsiteX243" fmla="*/ 5632193 w 12133894"/>
              <a:gd name="connsiteY243" fmla="*/ 2237449 h 6864619"/>
              <a:gd name="connsiteX244" fmla="*/ 5766573 w 12133894"/>
              <a:gd name="connsiteY244" fmla="*/ 2187140 h 6864619"/>
              <a:gd name="connsiteX245" fmla="*/ 5765911 w 12133894"/>
              <a:gd name="connsiteY245" fmla="*/ 2071295 h 6864619"/>
              <a:gd name="connsiteX246" fmla="*/ 5795699 w 12133894"/>
              <a:gd name="connsiteY246" fmla="*/ 2031577 h 6864619"/>
              <a:gd name="connsiteX247" fmla="*/ 6339176 w 12133894"/>
              <a:gd name="connsiteY247" fmla="*/ 1889254 h 6864619"/>
              <a:gd name="connsiteX248" fmla="*/ 6547696 w 12133894"/>
              <a:gd name="connsiteY248" fmla="*/ 1887930 h 6864619"/>
              <a:gd name="connsiteX249" fmla="*/ 6596020 w 12133894"/>
              <a:gd name="connsiteY249" fmla="*/ 1868733 h 6864619"/>
              <a:gd name="connsiteX250" fmla="*/ 6717160 w 12133894"/>
              <a:gd name="connsiteY250" fmla="*/ 1807831 h 6864619"/>
              <a:gd name="connsiteX251" fmla="*/ 6762174 w 12133894"/>
              <a:gd name="connsiteY251" fmla="*/ 1801212 h 6864619"/>
              <a:gd name="connsiteX252" fmla="*/ 7399650 w 12133894"/>
              <a:gd name="connsiteY252" fmla="*/ 1561579 h 6864619"/>
              <a:gd name="connsiteX253" fmla="*/ 7432749 w 12133894"/>
              <a:gd name="connsiteY253" fmla="*/ 1541720 h 6864619"/>
              <a:gd name="connsiteX254" fmla="*/ 7600889 w 12133894"/>
              <a:gd name="connsiteY254" fmla="*/ 1535762 h 6864619"/>
              <a:gd name="connsiteX255" fmla="*/ 7654509 w 12133894"/>
              <a:gd name="connsiteY255" fmla="*/ 1547678 h 6864619"/>
              <a:gd name="connsiteX256" fmla="*/ 7946437 w 12133894"/>
              <a:gd name="connsiteY256" fmla="*/ 1476185 h 6864619"/>
              <a:gd name="connsiteX257" fmla="*/ 7982845 w 12133894"/>
              <a:gd name="connsiteY257" fmla="*/ 1460960 h 6864619"/>
              <a:gd name="connsiteX258" fmla="*/ 8098028 w 12133894"/>
              <a:gd name="connsiteY258" fmla="*/ 1420580 h 6864619"/>
              <a:gd name="connsiteX259" fmla="*/ 8221154 w 12133894"/>
              <a:gd name="connsiteY259" fmla="*/ 1376890 h 6864619"/>
              <a:gd name="connsiteX260" fmla="*/ 8255577 w 12133894"/>
              <a:gd name="connsiteY260" fmla="*/ 1366298 h 6864619"/>
              <a:gd name="connsiteX261" fmla="*/ 8497857 w 12133894"/>
              <a:gd name="connsiteY261" fmla="*/ 1282228 h 6864619"/>
              <a:gd name="connsiteX262" fmla="*/ 8848039 w 12133894"/>
              <a:gd name="connsiteY262" fmla="*/ 1155792 h 6864619"/>
              <a:gd name="connsiteX263" fmla="*/ 8911588 w 12133894"/>
              <a:gd name="connsiteY263" fmla="*/ 1153806 h 6864619"/>
              <a:gd name="connsiteX264" fmla="*/ 8987052 w 12133894"/>
              <a:gd name="connsiteY264" fmla="*/ 1151820 h 6864619"/>
              <a:gd name="connsiteX265" fmla="*/ 10167343 w 12133894"/>
              <a:gd name="connsiteY265" fmla="*/ 741399 h 6864619"/>
              <a:gd name="connsiteX266" fmla="*/ 10200441 w 12133894"/>
              <a:gd name="connsiteY266" fmla="*/ 701681 h 6864619"/>
              <a:gd name="connsiteX267" fmla="*/ 10233540 w 12133894"/>
              <a:gd name="connsiteY267" fmla="*/ 571273 h 6864619"/>
              <a:gd name="connsiteX268" fmla="*/ 10369243 w 12133894"/>
              <a:gd name="connsiteY268" fmla="*/ 444837 h 6864619"/>
              <a:gd name="connsiteX269" fmla="*/ 10774369 w 12133894"/>
              <a:gd name="connsiteY269" fmla="*/ 310457 h 6864619"/>
              <a:gd name="connsiteX270" fmla="*/ 10795552 w 12133894"/>
              <a:gd name="connsiteY270" fmla="*/ 301852 h 6864619"/>
              <a:gd name="connsiteX271" fmla="*/ 11044452 w 12133894"/>
              <a:gd name="connsiteY271" fmla="*/ 336936 h 6864619"/>
              <a:gd name="connsiteX272" fmla="*/ 11077550 w 12133894"/>
              <a:gd name="connsiteY272" fmla="*/ 344218 h 6864619"/>
              <a:gd name="connsiteX273" fmla="*/ 11213916 w 12133894"/>
              <a:gd name="connsiteY273" fmla="*/ 303838 h 6864619"/>
              <a:gd name="connsiteX274" fmla="*/ 11261578 w 12133894"/>
              <a:gd name="connsiteY274" fmla="*/ 275373 h 6864619"/>
              <a:gd name="connsiteX275" fmla="*/ 11399267 w 12133894"/>
              <a:gd name="connsiteY275" fmla="*/ 141655 h 6864619"/>
              <a:gd name="connsiteX276" fmla="*/ 11499887 w 12133894"/>
              <a:gd name="connsiteY276" fmla="*/ 87374 h 6864619"/>
              <a:gd name="connsiteX277" fmla="*/ 11686562 w 12133894"/>
              <a:gd name="connsiteY277" fmla="*/ 21177 h 6864619"/>
              <a:gd name="connsiteX278" fmla="*/ 11995039 w 12133894"/>
              <a:gd name="connsiteY278" fmla="*/ 70824 h 6864619"/>
              <a:gd name="connsiteX279" fmla="*/ 12129420 w 12133894"/>
              <a:gd name="connsiteY279" fmla="*/ 408429 h 6864619"/>
              <a:gd name="connsiteX280" fmla="*/ 11870590 w 12133894"/>
              <a:gd name="connsiteY280" fmla="*/ 703667 h 6864619"/>
              <a:gd name="connsiteX281" fmla="*/ 11646182 w 12133894"/>
              <a:gd name="connsiteY281" fmla="*/ 772512 h 6864619"/>
              <a:gd name="connsiteX282" fmla="*/ 11483338 w 12133894"/>
              <a:gd name="connsiteY282" fmla="*/ 773836 h 6864619"/>
              <a:gd name="connsiteX283" fmla="*/ 11295338 w 12133894"/>
              <a:gd name="connsiteY283" fmla="*/ 781117 h 6864619"/>
              <a:gd name="connsiteX284" fmla="*/ 11167578 w 12133894"/>
              <a:gd name="connsiteY284" fmla="*/ 896300 h 6864619"/>
              <a:gd name="connsiteX285" fmla="*/ 11033861 w 12133894"/>
              <a:gd name="connsiteY285" fmla="*/ 1012145 h 6864619"/>
              <a:gd name="connsiteX286" fmla="*/ 10592989 w 12133894"/>
              <a:gd name="connsiteY286" fmla="*/ 1152482 h 6864619"/>
              <a:gd name="connsiteX287" fmla="*/ 10327540 w 12133894"/>
              <a:gd name="connsiteY287" fmla="*/ 1073046 h 6864619"/>
              <a:gd name="connsiteX288" fmla="*/ 10269286 w 12133894"/>
              <a:gd name="connsiteY288" fmla="*/ 1057821 h 6864619"/>
              <a:gd name="connsiteX289" fmla="*/ 9059206 w 12133894"/>
              <a:gd name="connsiteY289" fmla="*/ 1502664 h 6864619"/>
              <a:gd name="connsiteX290" fmla="*/ 9016841 w 12133894"/>
              <a:gd name="connsiteY290" fmla="*/ 1541058 h 6864619"/>
              <a:gd name="connsiteX291" fmla="*/ 8922179 w 12133894"/>
              <a:gd name="connsiteY291" fmla="*/ 1613875 h 6864619"/>
              <a:gd name="connsiteX292" fmla="*/ 8832813 w 12133894"/>
              <a:gd name="connsiteY292" fmla="*/ 1646311 h 6864619"/>
              <a:gd name="connsiteX293" fmla="*/ 8775222 w 12133894"/>
              <a:gd name="connsiteY293" fmla="*/ 1659550 h 6864619"/>
              <a:gd name="connsiteX294" fmla="*/ 8552138 w 12133894"/>
              <a:gd name="connsiteY294" fmla="*/ 1738325 h 6864619"/>
              <a:gd name="connsiteX295" fmla="*/ 8560744 w 12133894"/>
              <a:gd name="connsiteY295" fmla="*/ 1776057 h 6864619"/>
              <a:gd name="connsiteX296" fmla="*/ 8472702 w 12133894"/>
              <a:gd name="connsiteY296" fmla="*/ 1785987 h 6864619"/>
              <a:gd name="connsiteX297" fmla="*/ 8422392 w 12133894"/>
              <a:gd name="connsiteY297" fmla="*/ 1787972 h 6864619"/>
              <a:gd name="connsiteX298" fmla="*/ 8116563 w 12133894"/>
              <a:gd name="connsiteY298" fmla="*/ 1904479 h 6864619"/>
              <a:gd name="connsiteX299" fmla="*/ 8089422 w 12133894"/>
              <a:gd name="connsiteY299" fmla="*/ 1920366 h 6864619"/>
              <a:gd name="connsiteX300" fmla="*/ 8030507 w 12133894"/>
              <a:gd name="connsiteY300" fmla="*/ 1947507 h 6864619"/>
              <a:gd name="connsiteX301" fmla="*/ 7980860 w 12133894"/>
              <a:gd name="connsiteY301" fmla="*/ 1953465 h 6864619"/>
              <a:gd name="connsiteX302" fmla="*/ 7874945 w 12133894"/>
              <a:gd name="connsiteY302" fmla="*/ 1970676 h 6864619"/>
              <a:gd name="connsiteX303" fmla="*/ 7826620 w 12133894"/>
              <a:gd name="connsiteY303" fmla="*/ 1983253 h 6864619"/>
              <a:gd name="connsiteX304" fmla="*/ 7670396 w 12133894"/>
              <a:gd name="connsiteY304" fmla="*/ 2071295 h 6864619"/>
              <a:gd name="connsiteX305" fmla="*/ 7601551 w 12133894"/>
              <a:gd name="connsiteY305" fmla="*/ 2103070 h 6864619"/>
              <a:gd name="connsiteX306" fmla="*/ 7594269 w 12133894"/>
              <a:gd name="connsiteY306" fmla="*/ 2093140 h 6864619"/>
              <a:gd name="connsiteX307" fmla="*/ 7616114 w 12133894"/>
              <a:gd name="connsiteY307" fmla="*/ 2053422 h 6864619"/>
              <a:gd name="connsiteX308" fmla="*/ 7551903 w 12133894"/>
              <a:gd name="connsiteY308" fmla="*/ 2054084 h 6864619"/>
              <a:gd name="connsiteX309" fmla="*/ 6895892 w 12133894"/>
              <a:gd name="connsiteY309" fmla="*/ 2259295 h 6864619"/>
              <a:gd name="connsiteX310" fmla="*/ 6869413 w 12133894"/>
              <a:gd name="connsiteY310" fmla="*/ 2277168 h 6864619"/>
              <a:gd name="connsiteX311" fmla="*/ 6838963 w 12133894"/>
              <a:gd name="connsiteY311" fmla="*/ 2300999 h 6864619"/>
              <a:gd name="connsiteX312" fmla="*/ 6801230 w 12133894"/>
              <a:gd name="connsiteY312" fmla="*/ 2364548 h 6864619"/>
              <a:gd name="connsiteX313" fmla="*/ 6803878 w 12133894"/>
              <a:gd name="connsiteY313" fmla="*/ 2460533 h 6864619"/>
              <a:gd name="connsiteX314" fmla="*/ 6778061 w 12133894"/>
              <a:gd name="connsiteY314" fmla="*/ 2490984 h 6864619"/>
              <a:gd name="connsiteX315" fmla="*/ 6725766 w 12133894"/>
              <a:gd name="connsiteY315" fmla="*/ 2497603 h 6864619"/>
              <a:gd name="connsiteX316" fmla="*/ 6516583 w 12133894"/>
              <a:gd name="connsiteY316" fmla="*/ 2544603 h 6864619"/>
              <a:gd name="connsiteX317" fmla="*/ 6527837 w 12133894"/>
              <a:gd name="connsiteY317" fmla="*/ 2573730 h 6864619"/>
              <a:gd name="connsiteX318" fmla="*/ 6531809 w 12133894"/>
              <a:gd name="connsiteY318" fmla="*/ 2602856 h 6864619"/>
              <a:gd name="connsiteX319" fmla="*/ 6473555 w 12133894"/>
              <a:gd name="connsiteY319" fmla="*/ 2743856 h 6864619"/>
              <a:gd name="connsiteX320" fmla="*/ 6468922 w 12133894"/>
              <a:gd name="connsiteY320" fmla="*/ 2804757 h 6864619"/>
              <a:gd name="connsiteX321" fmla="*/ 6474879 w 12133894"/>
              <a:gd name="connsiteY321" fmla="*/ 2848447 h 6864619"/>
              <a:gd name="connsiteX322" fmla="*/ 6502020 w 12133894"/>
              <a:gd name="connsiteY322" fmla="*/ 2870292 h 6864619"/>
              <a:gd name="connsiteX323" fmla="*/ 6500696 w 12133894"/>
              <a:gd name="connsiteY323" fmla="*/ 2880221 h 6864619"/>
              <a:gd name="connsiteX324" fmla="*/ 6445091 w 12133894"/>
              <a:gd name="connsiteY324" fmla="*/ 2880221 h 6864619"/>
              <a:gd name="connsiteX325" fmla="*/ 6341824 w 12133894"/>
              <a:gd name="connsiteY325" fmla="*/ 2847785 h 6864619"/>
              <a:gd name="connsiteX326" fmla="*/ 6214726 w 12133894"/>
              <a:gd name="connsiteY326" fmla="*/ 2851095 h 6864619"/>
              <a:gd name="connsiteX327" fmla="*/ 6158458 w 12133894"/>
              <a:gd name="connsiteY327" fmla="*/ 2856391 h 6864619"/>
              <a:gd name="connsiteX328" fmla="*/ 6169712 w 12133894"/>
              <a:gd name="connsiteY328" fmla="*/ 2929869 h 6864619"/>
              <a:gd name="connsiteX329" fmla="*/ 6116092 w 12133894"/>
              <a:gd name="connsiteY329" fmla="*/ 2998052 h 6864619"/>
              <a:gd name="connsiteX330" fmla="*/ 5967811 w 12133894"/>
              <a:gd name="connsiteY330" fmla="*/ 3026517 h 6864619"/>
              <a:gd name="connsiteX331" fmla="*/ 5920811 w 12133894"/>
              <a:gd name="connsiteY331" fmla="*/ 3066897 h 6864619"/>
              <a:gd name="connsiteX332" fmla="*/ 5879107 w 12133894"/>
              <a:gd name="connsiteY332" fmla="*/ 3141037 h 6864619"/>
              <a:gd name="connsiteX333" fmla="*/ 5724207 w 12133894"/>
              <a:gd name="connsiteY333" fmla="*/ 3171488 h 6864619"/>
              <a:gd name="connsiteX334" fmla="*/ 5660657 w 12133894"/>
              <a:gd name="connsiteY334" fmla="*/ 3329037 h 6864619"/>
              <a:gd name="connsiteX335" fmla="*/ 5699714 w 12133894"/>
              <a:gd name="connsiteY335" fmla="*/ 3387290 h 6864619"/>
              <a:gd name="connsiteX336" fmla="*/ 5669263 w 12133894"/>
              <a:gd name="connsiteY336" fmla="*/ 3395234 h 6864619"/>
              <a:gd name="connsiteX337" fmla="*/ 5679192 w 12133894"/>
              <a:gd name="connsiteY337" fmla="*/ 3421050 h 6864619"/>
              <a:gd name="connsiteX338" fmla="*/ 7665762 w 12133894"/>
              <a:gd name="connsiteY338" fmla="*/ 5353338 h 6864619"/>
              <a:gd name="connsiteX339" fmla="*/ 7613467 w 12133894"/>
              <a:gd name="connsiteY339" fmla="*/ 5724703 h 6864619"/>
              <a:gd name="connsiteX340" fmla="*/ 7679001 w 12133894"/>
              <a:gd name="connsiteY340" fmla="*/ 5814069 h 6864619"/>
              <a:gd name="connsiteX341" fmla="*/ 7729973 w 12133894"/>
              <a:gd name="connsiteY341" fmla="*/ 5736619 h 6864619"/>
              <a:gd name="connsiteX342" fmla="*/ 7729311 w 12133894"/>
              <a:gd name="connsiteY342" fmla="*/ 5726689 h 6864619"/>
              <a:gd name="connsiteX343" fmla="*/ 7765057 w 12133894"/>
              <a:gd name="connsiteY343" fmla="*/ 5669759 h 6864619"/>
              <a:gd name="connsiteX344" fmla="*/ 7825959 w 12133894"/>
              <a:gd name="connsiteY344" fmla="*/ 5694252 h 6864619"/>
              <a:gd name="connsiteX345" fmla="*/ 7845818 w 12133894"/>
              <a:gd name="connsiteY345" fmla="*/ 5735295 h 6864619"/>
              <a:gd name="connsiteX346" fmla="*/ 7902085 w 12133894"/>
              <a:gd name="connsiteY346" fmla="*/ 5659168 h 6864619"/>
              <a:gd name="connsiteX347" fmla="*/ 7941803 w 12133894"/>
              <a:gd name="connsiteY347" fmla="*/ 5592971 h 6864619"/>
              <a:gd name="connsiteX348" fmla="*/ 8005352 w 12133894"/>
              <a:gd name="connsiteY348" fmla="*/ 5620774 h 6864619"/>
              <a:gd name="connsiteX349" fmla="*/ 8023888 w 12133894"/>
              <a:gd name="connsiteY349" fmla="*/ 5649239 h 6864619"/>
              <a:gd name="connsiteX350" fmla="*/ 8094056 w 12133894"/>
              <a:gd name="connsiteY350" fmla="*/ 5620112 h 6864619"/>
              <a:gd name="connsiteX351" fmla="*/ 8104648 w 12133894"/>
              <a:gd name="connsiteY351" fmla="*/ 5514859 h 6864619"/>
              <a:gd name="connsiteX352" fmla="*/ 7938493 w 12133894"/>
              <a:gd name="connsiteY352" fmla="*/ 5408944 h 6864619"/>
              <a:gd name="connsiteX353" fmla="*/ 7894141 w 12133894"/>
              <a:gd name="connsiteY353" fmla="*/ 5370549 h 6864619"/>
              <a:gd name="connsiteX354" fmla="*/ 7745198 w 12133894"/>
              <a:gd name="connsiteY354" fmla="*/ 5349367 h 6864619"/>
              <a:gd name="connsiteX355" fmla="*/ 7665762 w 12133894"/>
              <a:gd name="connsiteY355" fmla="*/ 5353338 h 6864619"/>
              <a:gd name="connsiteX356" fmla="*/ 11899717 w 12133894"/>
              <a:gd name="connsiteY356" fmla="*/ 249556 h 6864619"/>
              <a:gd name="connsiteX357" fmla="*/ 11983125 w 12133894"/>
              <a:gd name="connsiteY357" fmla="*/ 422330 h 6864619"/>
              <a:gd name="connsiteX358" fmla="*/ 12066532 w 12133894"/>
              <a:gd name="connsiteY358" fmla="*/ 400485 h 6864619"/>
              <a:gd name="connsiteX359" fmla="*/ 12079110 w 12133894"/>
              <a:gd name="connsiteY359" fmla="*/ 359443 h 6864619"/>
              <a:gd name="connsiteX360" fmla="*/ 11987096 w 12133894"/>
              <a:gd name="connsiteY360" fmla="*/ 172106 h 6864619"/>
              <a:gd name="connsiteX361" fmla="*/ 11899717 w 12133894"/>
              <a:gd name="connsiteY361" fmla="*/ 249556 h 6864619"/>
              <a:gd name="connsiteX362" fmla="*/ 11697153 w 12133894"/>
              <a:gd name="connsiteY362" fmla="*/ 426302 h 6864619"/>
              <a:gd name="connsiteX363" fmla="*/ 11705759 w 12133894"/>
              <a:gd name="connsiteY363" fmla="*/ 424978 h 6864619"/>
              <a:gd name="connsiteX364" fmla="*/ 11671999 w 12133894"/>
              <a:gd name="connsiteY364" fmla="*/ 317077 h 6864619"/>
              <a:gd name="connsiteX365" fmla="*/ 11594548 w 12133894"/>
              <a:gd name="connsiteY365" fmla="*/ 293246 h 6864619"/>
              <a:gd name="connsiteX366" fmla="*/ 11525041 w 12133894"/>
              <a:gd name="connsiteY366" fmla="*/ 354809 h 6864619"/>
              <a:gd name="connsiteX367" fmla="*/ 11567408 w 12133894"/>
              <a:gd name="connsiteY367" fmla="*/ 512358 h 6864619"/>
              <a:gd name="connsiteX368" fmla="*/ 11663393 w 12133894"/>
              <a:gd name="connsiteY368" fmla="*/ 524935 h 6864619"/>
              <a:gd name="connsiteX369" fmla="*/ 11697153 w 12133894"/>
              <a:gd name="connsiteY369" fmla="*/ 426302 h 6864619"/>
              <a:gd name="connsiteX370" fmla="*/ 6449063 w 12133894"/>
              <a:gd name="connsiteY370" fmla="*/ 2579026 h 6864619"/>
              <a:gd name="connsiteX371" fmla="*/ 6285556 w 12133894"/>
              <a:gd name="connsiteY371" fmla="*/ 2604842 h 6864619"/>
              <a:gd name="connsiteX372" fmla="*/ 6296148 w 12133894"/>
              <a:gd name="connsiteY372" fmla="*/ 2673687 h 6864619"/>
              <a:gd name="connsiteX373" fmla="*/ 6301443 w 12133894"/>
              <a:gd name="connsiteY373" fmla="*/ 2691560 h 6864619"/>
              <a:gd name="connsiteX374" fmla="*/ 6357049 w 12133894"/>
              <a:gd name="connsiteY374" fmla="*/ 2743194 h 6864619"/>
              <a:gd name="connsiteX375" fmla="*/ 6439795 w 12133894"/>
              <a:gd name="connsiteY375" fmla="*/ 2708772 h 6864619"/>
              <a:gd name="connsiteX376" fmla="*/ 6468922 w 12133894"/>
              <a:gd name="connsiteY376" fmla="*/ 2626687 h 6864619"/>
              <a:gd name="connsiteX377" fmla="*/ 6449063 w 12133894"/>
              <a:gd name="connsiteY377" fmla="*/ 2579026 h 6864619"/>
              <a:gd name="connsiteX378" fmla="*/ 325186 w 12133894"/>
              <a:gd name="connsiteY378" fmla="*/ 3474008 h 6864619"/>
              <a:gd name="connsiteX379" fmla="*/ 460228 w 12133894"/>
              <a:gd name="connsiteY379" fmla="*/ 3465402 h 6864619"/>
              <a:gd name="connsiteX380" fmla="*/ 460228 w 12133894"/>
              <a:gd name="connsiteY380" fmla="*/ 3458121 h 6864619"/>
              <a:gd name="connsiteX381" fmla="*/ 414552 w 12133894"/>
              <a:gd name="connsiteY381" fmla="*/ 3450177 h 6864619"/>
              <a:gd name="connsiteX382" fmla="*/ 414552 w 12133894"/>
              <a:gd name="connsiteY382" fmla="*/ 3345586 h 6864619"/>
              <a:gd name="connsiteX383" fmla="*/ 221919 w 12133894"/>
              <a:gd name="connsiteY383" fmla="*/ 3398543 h 6864619"/>
              <a:gd name="connsiteX384" fmla="*/ 218609 w 12133894"/>
              <a:gd name="connsiteY384" fmla="*/ 3414430 h 6864619"/>
              <a:gd name="connsiteX385" fmla="*/ 272229 w 12133894"/>
              <a:gd name="connsiteY385" fmla="*/ 3460106 h 6864619"/>
              <a:gd name="connsiteX386" fmla="*/ 290102 w 12133894"/>
              <a:gd name="connsiteY386" fmla="*/ 3403839 h 6864619"/>
              <a:gd name="connsiteX387" fmla="*/ 325186 w 12133894"/>
              <a:gd name="connsiteY387" fmla="*/ 3474008 h 6864619"/>
              <a:gd name="connsiteX388" fmla="*/ 8371421 w 12133894"/>
              <a:gd name="connsiteY388" fmla="*/ 5438732 h 6864619"/>
              <a:gd name="connsiteX389" fmla="*/ 8535589 w 12133894"/>
              <a:gd name="connsiteY389" fmla="*/ 5313620 h 6864619"/>
              <a:gd name="connsiteX390" fmla="*/ 8446885 w 12133894"/>
              <a:gd name="connsiteY390" fmla="*/ 5286480 h 6864619"/>
              <a:gd name="connsiteX391" fmla="*/ 8398562 w 12133894"/>
              <a:gd name="connsiteY391" fmla="*/ 5307000 h 6864619"/>
              <a:gd name="connsiteX392" fmla="*/ 8365464 w 12133894"/>
              <a:gd name="connsiteY392" fmla="*/ 5346719 h 6864619"/>
              <a:gd name="connsiteX393" fmla="*/ 8371421 w 12133894"/>
              <a:gd name="connsiteY393" fmla="*/ 5438732 h 6864619"/>
              <a:gd name="connsiteX394" fmla="*/ 1650448 w 12133894"/>
              <a:gd name="connsiteY394" fmla="*/ 2135506 h 6864619"/>
              <a:gd name="connsiteX395" fmla="*/ 1543209 w 12133894"/>
              <a:gd name="connsiteY395" fmla="*/ 2016352 h 6864619"/>
              <a:gd name="connsiteX396" fmla="*/ 1650448 w 12133894"/>
              <a:gd name="connsiteY396" fmla="*/ 2135506 h 6864619"/>
              <a:gd name="connsiteX397" fmla="*/ 8262858 w 12133894"/>
              <a:gd name="connsiteY397" fmla="*/ 5408282 h 6864619"/>
              <a:gd name="connsiteX398" fmla="*/ 8274111 w 12133894"/>
              <a:gd name="connsiteY398" fmla="*/ 5400338 h 6864619"/>
              <a:gd name="connsiteX399" fmla="*/ 8239689 w 12133894"/>
              <a:gd name="connsiteY399" fmla="*/ 5324211 h 6864619"/>
              <a:gd name="connsiteX400" fmla="*/ 8167535 w 12133894"/>
              <a:gd name="connsiteY400" fmla="*/ 5348704 h 6864619"/>
              <a:gd name="connsiteX401" fmla="*/ 8168858 w 12133894"/>
              <a:gd name="connsiteY401" fmla="*/ 5359958 h 6864619"/>
              <a:gd name="connsiteX402" fmla="*/ 8262858 w 12133894"/>
              <a:gd name="connsiteY402" fmla="*/ 5408282 h 6864619"/>
              <a:gd name="connsiteX403" fmla="*/ 199412 w 12133894"/>
              <a:gd name="connsiteY403" fmla="*/ 3423036 h 6864619"/>
              <a:gd name="connsiteX404" fmla="*/ 147116 w 12133894"/>
              <a:gd name="connsiteY404" fmla="*/ 3492543 h 6864619"/>
              <a:gd name="connsiteX405" fmla="*/ 224567 w 12133894"/>
              <a:gd name="connsiteY405" fmla="*/ 3482614 h 6864619"/>
              <a:gd name="connsiteX406" fmla="*/ 199412 w 12133894"/>
              <a:gd name="connsiteY406" fmla="*/ 3423036 h 6864619"/>
              <a:gd name="connsiteX407" fmla="*/ 8207253 w 12133894"/>
              <a:gd name="connsiteY407" fmla="*/ 5566492 h 6864619"/>
              <a:gd name="connsiteX408" fmla="*/ 8259548 w 12133894"/>
              <a:gd name="connsiteY408" fmla="*/ 5533394 h 6864619"/>
              <a:gd name="connsiteX409" fmla="*/ 8187394 w 12133894"/>
              <a:gd name="connsiteY409" fmla="*/ 5527436 h 6864619"/>
              <a:gd name="connsiteX410" fmla="*/ 8207253 w 12133894"/>
              <a:gd name="connsiteY410" fmla="*/ 5566492 h 68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</a:cxnLst>
            <a:rect l="l" t="t" r="r" b="b"/>
            <a:pathLst>
              <a:path w="12133894" h="6864619">
                <a:moveTo>
                  <a:pt x="5679192" y="3421050"/>
                </a:moveTo>
                <a:cubicBezTo>
                  <a:pt x="5713615" y="3390600"/>
                  <a:pt x="5743404" y="3363459"/>
                  <a:pt x="5773192" y="3336980"/>
                </a:cubicBezTo>
                <a:cubicBezTo>
                  <a:pt x="5791065" y="3362135"/>
                  <a:pt x="5791065" y="3385966"/>
                  <a:pt x="5767897" y="3408473"/>
                </a:cubicBezTo>
                <a:cubicBezTo>
                  <a:pt x="5748037" y="3427670"/>
                  <a:pt x="5727517" y="3445543"/>
                  <a:pt x="5699714" y="3470698"/>
                </a:cubicBezTo>
                <a:cubicBezTo>
                  <a:pt x="5716263" y="3475994"/>
                  <a:pt x="5727517" y="3481951"/>
                  <a:pt x="5739432" y="3482614"/>
                </a:cubicBezTo>
                <a:cubicBezTo>
                  <a:pt x="6049233" y="3491881"/>
                  <a:pt x="6359035" y="3500486"/>
                  <a:pt x="6668836" y="3509754"/>
                </a:cubicBezTo>
                <a:cubicBezTo>
                  <a:pt x="6809836" y="3514388"/>
                  <a:pt x="6950835" y="3519684"/>
                  <a:pt x="7091835" y="3528951"/>
                </a:cubicBezTo>
                <a:cubicBezTo>
                  <a:pt x="7152074" y="3532923"/>
                  <a:pt x="7211651" y="3545501"/>
                  <a:pt x="7271228" y="3555430"/>
                </a:cubicBezTo>
                <a:cubicBezTo>
                  <a:pt x="7277186" y="3556092"/>
                  <a:pt x="7281158" y="3564036"/>
                  <a:pt x="7279172" y="3562050"/>
                </a:cubicBezTo>
                <a:cubicBezTo>
                  <a:pt x="7312271" y="3564698"/>
                  <a:pt x="7340073" y="3566022"/>
                  <a:pt x="7367214" y="3569331"/>
                </a:cubicBezTo>
                <a:cubicBezTo>
                  <a:pt x="7373833" y="3569993"/>
                  <a:pt x="7385087" y="3578599"/>
                  <a:pt x="7384425" y="3582571"/>
                </a:cubicBezTo>
                <a:cubicBezTo>
                  <a:pt x="7381778" y="3613683"/>
                  <a:pt x="7402960" y="3644796"/>
                  <a:pt x="7381115" y="3676570"/>
                </a:cubicBezTo>
                <a:cubicBezTo>
                  <a:pt x="7343383" y="3730852"/>
                  <a:pt x="7308961" y="3787119"/>
                  <a:pt x="7275200" y="3851992"/>
                </a:cubicBezTo>
                <a:cubicBezTo>
                  <a:pt x="7302341" y="3849344"/>
                  <a:pt x="7328820" y="3844710"/>
                  <a:pt x="7355961" y="3844710"/>
                </a:cubicBezTo>
                <a:cubicBezTo>
                  <a:pt x="7384425" y="3844710"/>
                  <a:pt x="7412228" y="3850006"/>
                  <a:pt x="7440692" y="3851992"/>
                </a:cubicBezTo>
                <a:cubicBezTo>
                  <a:pt x="7516157" y="3857950"/>
                  <a:pt x="7591621" y="3863908"/>
                  <a:pt x="7667086" y="3869866"/>
                </a:cubicBezTo>
                <a:cubicBezTo>
                  <a:pt x="7671720" y="3870527"/>
                  <a:pt x="7679664" y="3867879"/>
                  <a:pt x="7681649" y="3865232"/>
                </a:cubicBezTo>
                <a:cubicBezTo>
                  <a:pt x="7698860" y="3827499"/>
                  <a:pt x="7730635" y="3838091"/>
                  <a:pt x="7759100" y="3841401"/>
                </a:cubicBezTo>
                <a:cubicBezTo>
                  <a:pt x="7776973" y="3843387"/>
                  <a:pt x="7789550" y="3843387"/>
                  <a:pt x="7802128" y="3827499"/>
                </a:cubicBezTo>
                <a:cubicBezTo>
                  <a:pt x="7819339" y="3804992"/>
                  <a:pt x="7844493" y="3802345"/>
                  <a:pt x="7870972" y="3806978"/>
                </a:cubicBezTo>
                <a:cubicBezTo>
                  <a:pt x="8096042" y="3844049"/>
                  <a:pt x="8321111" y="3880457"/>
                  <a:pt x="8546180" y="3916865"/>
                </a:cubicBezTo>
                <a:cubicBezTo>
                  <a:pt x="8546843" y="3916865"/>
                  <a:pt x="8548167" y="3916203"/>
                  <a:pt x="8554786" y="3914217"/>
                </a:cubicBezTo>
                <a:cubicBezTo>
                  <a:pt x="8562730" y="3815584"/>
                  <a:pt x="8570674" y="3715626"/>
                  <a:pt x="8578617" y="3615007"/>
                </a:cubicBezTo>
                <a:cubicBezTo>
                  <a:pt x="8575969" y="3615007"/>
                  <a:pt x="8573322" y="3614345"/>
                  <a:pt x="8570012" y="3614345"/>
                </a:cubicBezTo>
                <a:cubicBezTo>
                  <a:pt x="8564054" y="3640162"/>
                  <a:pt x="8559420" y="3666641"/>
                  <a:pt x="8551476" y="3692457"/>
                </a:cubicBezTo>
                <a:cubicBezTo>
                  <a:pt x="8546843" y="3706359"/>
                  <a:pt x="8539561" y="3722908"/>
                  <a:pt x="8527646" y="3730852"/>
                </a:cubicBezTo>
                <a:cubicBezTo>
                  <a:pt x="8514406" y="3739458"/>
                  <a:pt x="8494547" y="3744753"/>
                  <a:pt x="8479322" y="3741443"/>
                </a:cubicBezTo>
                <a:cubicBezTo>
                  <a:pt x="8469392" y="3739458"/>
                  <a:pt x="8458139" y="3718936"/>
                  <a:pt x="8458139" y="3707021"/>
                </a:cubicBezTo>
                <a:cubicBezTo>
                  <a:pt x="8457477" y="3671937"/>
                  <a:pt x="8462772" y="3636190"/>
                  <a:pt x="8464097" y="3601106"/>
                </a:cubicBezTo>
                <a:cubicBezTo>
                  <a:pt x="8465420" y="3563373"/>
                  <a:pt x="8464097" y="3524979"/>
                  <a:pt x="8466744" y="3487247"/>
                </a:cubicBezTo>
                <a:cubicBezTo>
                  <a:pt x="8468730" y="3455473"/>
                  <a:pt x="8489251" y="3440247"/>
                  <a:pt x="8519702" y="3439586"/>
                </a:cubicBezTo>
                <a:cubicBezTo>
                  <a:pt x="8550153" y="3438923"/>
                  <a:pt x="8566702" y="3458782"/>
                  <a:pt x="8569349" y="3486585"/>
                </a:cubicBezTo>
                <a:cubicBezTo>
                  <a:pt x="8571335" y="3511740"/>
                  <a:pt x="8566702" y="3536895"/>
                  <a:pt x="8566702" y="3562712"/>
                </a:cubicBezTo>
                <a:cubicBezTo>
                  <a:pt x="8566702" y="3568670"/>
                  <a:pt x="8571997" y="3573965"/>
                  <a:pt x="8576632" y="3583895"/>
                </a:cubicBezTo>
                <a:cubicBezTo>
                  <a:pt x="8585237" y="3569993"/>
                  <a:pt x="8589871" y="3561388"/>
                  <a:pt x="8595166" y="3553444"/>
                </a:cubicBezTo>
                <a:cubicBezTo>
                  <a:pt x="8597814" y="3554106"/>
                  <a:pt x="8601124" y="3554768"/>
                  <a:pt x="8603772" y="3554768"/>
                </a:cubicBezTo>
                <a:cubicBezTo>
                  <a:pt x="8600462" y="3599782"/>
                  <a:pt x="8598476" y="3644796"/>
                  <a:pt x="8594504" y="3689810"/>
                </a:cubicBezTo>
                <a:cubicBezTo>
                  <a:pt x="8587223" y="3771232"/>
                  <a:pt x="8579941" y="3852654"/>
                  <a:pt x="8570012" y="3933414"/>
                </a:cubicBezTo>
                <a:cubicBezTo>
                  <a:pt x="8566702" y="3959231"/>
                  <a:pt x="8577955" y="3965851"/>
                  <a:pt x="8599800" y="3974457"/>
                </a:cubicBezTo>
                <a:cubicBezTo>
                  <a:pt x="8713659" y="4018146"/>
                  <a:pt x="8834800" y="4022780"/>
                  <a:pt x="8952630" y="4045287"/>
                </a:cubicBezTo>
                <a:cubicBezTo>
                  <a:pt x="8967193" y="4047935"/>
                  <a:pt x="8982418" y="4057864"/>
                  <a:pt x="8992348" y="4069118"/>
                </a:cubicBezTo>
                <a:cubicBezTo>
                  <a:pt x="9010883" y="4088977"/>
                  <a:pt x="9026108" y="4112146"/>
                  <a:pt x="9043320" y="4133991"/>
                </a:cubicBezTo>
                <a:cubicBezTo>
                  <a:pt x="9056559" y="4150540"/>
                  <a:pt x="9065826" y="4170399"/>
                  <a:pt x="9094953" y="4167089"/>
                </a:cubicBezTo>
                <a:cubicBezTo>
                  <a:pt x="9113488" y="4165104"/>
                  <a:pt x="9147249" y="4222695"/>
                  <a:pt x="9147249" y="4244540"/>
                </a:cubicBezTo>
                <a:cubicBezTo>
                  <a:pt x="9147249" y="4254470"/>
                  <a:pt x="9153207" y="4265061"/>
                  <a:pt x="9159164" y="4273005"/>
                </a:cubicBezTo>
                <a:cubicBezTo>
                  <a:pt x="9221389" y="4351779"/>
                  <a:pt x="9284939" y="4429230"/>
                  <a:pt x="9347826" y="4507342"/>
                </a:cubicBezTo>
                <a:cubicBezTo>
                  <a:pt x="9355107" y="4516609"/>
                  <a:pt x="9362389" y="4525877"/>
                  <a:pt x="9374304" y="4539778"/>
                </a:cubicBezTo>
                <a:cubicBezTo>
                  <a:pt x="9310093" y="4539778"/>
                  <a:pt x="9252502" y="4539778"/>
                  <a:pt x="9193586" y="4539778"/>
                </a:cubicBezTo>
                <a:cubicBezTo>
                  <a:pt x="9192263" y="4592736"/>
                  <a:pt x="9173066" y="4631792"/>
                  <a:pt x="9123418" y="4650989"/>
                </a:cubicBezTo>
                <a:cubicBezTo>
                  <a:pt x="9147249" y="4650989"/>
                  <a:pt x="9171079" y="4652313"/>
                  <a:pt x="9194248" y="4650327"/>
                </a:cubicBezTo>
                <a:cubicBezTo>
                  <a:pt x="9220727" y="4648341"/>
                  <a:pt x="9239263" y="4659595"/>
                  <a:pt x="9244558" y="4682764"/>
                </a:cubicBezTo>
                <a:cubicBezTo>
                  <a:pt x="9256474" y="4736383"/>
                  <a:pt x="9264417" y="4790665"/>
                  <a:pt x="9272361" y="4844946"/>
                </a:cubicBezTo>
                <a:cubicBezTo>
                  <a:pt x="9273685" y="4852890"/>
                  <a:pt x="9264417" y="4866791"/>
                  <a:pt x="9256474" y="4870101"/>
                </a:cubicBezTo>
                <a:cubicBezTo>
                  <a:pt x="9226685" y="4883340"/>
                  <a:pt x="9194910" y="4893270"/>
                  <a:pt x="9163798" y="4904523"/>
                </a:cubicBezTo>
                <a:cubicBezTo>
                  <a:pt x="9160488" y="4905847"/>
                  <a:pt x="9157840" y="4907833"/>
                  <a:pt x="9152545" y="4911143"/>
                </a:cubicBezTo>
                <a:cubicBezTo>
                  <a:pt x="9155192" y="4923058"/>
                  <a:pt x="9158502" y="4934974"/>
                  <a:pt x="9161812" y="4950199"/>
                </a:cubicBezTo>
                <a:cubicBezTo>
                  <a:pt x="9194910" y="4945565"/>
                  <a:pt x="9226023" y="4940932"/>
                  <a:pt x="9251840" y="4937622"/>
                </a:cubicBezTo>
                <a:cubicBezTo>
                  <a:pt x="9294205" y="5009114"/>
                  <a:pt x="9263755" y="5073987"/>
                  <a:pt x="9247206" y="5140184"/>
                </a:cubicBezTo>
                <a:cubicBezTo>
                  <a:pt x="9241248" y="5164677"/>
                  <a:pt x="9227347" y="5174607"/>
                  <a:pt x="9202854" y="5175931"/>
                </a:cubicBezTo>
                <a:cubicBezTo>
                  <a:pt x="9171079" y="5177916"/>
                  <a:pt x="9139967" y="5182550"/>
                  <a:pt x="9106869" y="5186522"/>
                </a:cubicBezTo>
                <a:cubicBezTo>
                  <a:pt x="9106869" y="5200424"/>
                  <a:pt x="9106869" y="5213001"/>
                  <a:pt x="9106869" y="5227564"/>
                </a:cubicBezTo>
                <a:cubicBezTo>
                  <a:pt x="9135995" y="5223592"/>
                  <a:pt x="9163136" y="5220283"/>
                  <a:pt x="9185643" y="5217635"/>
                </a:cubicBezTo>
                <a:cubicBezTo>
                  <a:pt x="9212122" y="5300381"/>
                  <a:pt x="9155192" y="5347380"/>
                  <a:pt x="9118122" y="5401000"/>
                </a:cubicBezTo>
                <a:cubicBezTo>
                  <a:pt x="9104882" y="5420197"/>
                  <a:pt x="9073770" y="5426817"/>
                  <a:pt x="9050601" y="5439394"/>
                </a:cubicBezTo>
                <a:cubicBezTo>
                  <a:pt x="9048615" y="5436746"/>
                  <a:pt x="9047291" y="5434099"/>
                  <a:pt x="9045305" y="5431451"/>
                </a:cubicBezTo>
                <a:cubicBezTo>
                  <a:pt x="9041334" y="5440056"/>
                  <a:pt x="9033390" y="5449324"/>
                  <a:pt x="9034714" y="5457267"/>
                </a:cubicBezTo>
                <a:cubicBezTo>
                  <a:pt x="9041334" y="5506253"/>
                  <a:pt x="9006249" y="5524126"/>
                  <a:pt x="8973150" y="5544647"/>
                </a:cubicBezTo>
                <a:cubicBezTo>
                  <a:pt x="8936742" y="5567816"/>
                  <a:pt x="8902320" y="5593633"/>
                  <a:pt x="8856644" y="5594295"/>
                </a:cubicBezTo>
                <a:cubicBezTo>
                  <a:pt x="8850024" y="5594295"/>
                  <a:pt x="8842081" y="5601577"/>
                  <a:pt x="8836123" y="5606872"/>
                </a:cubicBezTo>
                <a:cubicBezTo>
                  <a:pt x="8822222" y="5620774"/>
                  <a:pt x="8810968" y="5639309"/>
                  <a:pt x="8795081" y="5648576"/>
                </a:cubicBezTo>
                <a:cubicBezTo>
                  <a:pt x="8766616" y="5665126"/>
                  <a:pt x="8734842" y="5675717"/>
                  <a:pt x="8705053" y="5689618"/>
                </a:cubicBezTo>
                <a:cubicBezTo>
                  <a:pt x="8665335" y="5708154"/>
                  <a:pt x="8626279" y="5726689"/>
                  <a:pt x="8586561" y="5745224"/>
                </a:cubicBezTo>
                <a:cubicBezTo>
                  <a:pt x="8585237" y="5745886"/>
                  <a:pt x="8584575" y="5746548"/>
                  <a:pt x="8583913" y="5746548"/>
                </a:cubicBezTo>
                <a:cubicBezTo>
                  <a:pt x="8511096" y="5778984"/>
                  <a:pt x="8438942" y="5814731"/>
                  <a:pt x="8364802" y="5843857"/>
                </a:cubicBezTo>
                <a:cubicBezTo>
                  <a:pt x="8270140" y="5880928"/>
                  <a:pt x="8172831" y="5911378"/>
                  <a:pt x="8077507" y="5945801"/>
                </a:cubicBezTo>
                <a:cubicBezTo>
                  <a:pt x="8014620" y="5968308"/>
                  <a:pt x="7952395" y="5992800"/>
                  <a:pt x="7889508" y="6015969"/>
                </a:cubicBezTo>
                <a:cubicBezTo>
                  <a:pt x="7768367" y="6060983"/>
                  <a:pt x="7645241" y="6095405"/>
                  <a:pt x="7518143" y="6119898"/>
                </a:cubicBezTo>
                <a:cubicBezTo>
                  <a:pt x="7393693" y="6143730"/>
                  <a:pt x="7271228" y="6177490"/>
                  <a:pt x="7147440" y="6201983"/>
                </a:cubicBezTo>
                <a:cubicBezTo>
                  <a:pt x="7093158" y="6212574"/>
                  <a:pt x="7036891" y="6209264"/>
                  <a:pt x="6981948" y="6214560"/>
                </a:cubicBezTo>
                <a:cubicBezTo>
                  <a:pt x="6894568" y="6223166"/>
                  <a:pt x="6807850" y="6222504"/>
                  <a:pt x="6723118" y="6199997"/>
                </a:cubicBezTo>
                <a:cubicBezTo>
                  <a:pt x="6645667" y="6180138"/>
                  <a:pt x="6570203" y="6153659"/>
                  <a:pt x="6494739" y="6127842"/>
                </a:cubicBezTo>
                <a:cubicBezTo>
                  <a:pt x="6426556" y="6104673"/>
                  <a:pt x="6359697" y="6078856"/>
                  <a:pt x="6291514" y="6055687"/>
                </a:cubicBezTo>
                <a:cubicBezTo>
                  <a:pt x="6167064" y="6013322"/>
                  <a:pt x="6042614" y="5972279"/>
                  <a:pt x="5918164" y="5931237"/>
                </a:cubicBezTo>
                <a:cubicBezTo>
                  <a:pt x="5787756" y="5887547"/>
                  <a:pt x="5656686" y="5843857"/>
                  <a:pt x="5526278" y="5800167"/>
                </a:cubicBezTo>
                <a:cubicBezTo>
                  <a:pt x="5462067" y="5778322"/>
                  <a:pt x="5400504" y="5749196"/>
                  <a:pt x="5334969" y="5734632"/>
                </a:cubicBezTo>
                <a:cubicBezTo>
                  <a:pt x="5293927" y="5725365"/>
                  <a:pt x="5248913" y="5737280"/>
                  <a:pt x="5205223" y="5740590"/>
                </a:cubicBezTo>
                <a:cubicBezTo>
                  <a:pt x="5201913" y="5740590"/>
                  <a:pt x="5199927" y="5748534"/>
                  <a:pt x="5191983" y="5761111"/>
                </a:cubicBezTo>
                <a:cubicBezTo>
                  <a:pt x="5227068" y="5757139"/>
                  <a:pt x="5254209" y="5753830"/>
                  <a:pt x="5282011" y="5751182"/>
                </a:cubicBezTo>
                <a:cubicBezTo>
                  <a:pt x="5321729" y="5747872"/>
                  <a:pt x="5323053" y="5753830"/>
                  <a:pt x="5314448" y="5792886"/>
                </a:cubicBezTo>
                <a:cubicBezTo>
                  <a:pt x="5301870" y="5849153"/>
                  <a:pt x="5268772" y="5892843"/>
                  <a:pt x="5236335" y="5936533"/>
                </a:cubicBezTo>
                <a:cubicBezTo>
                  <a:pt x="5221110" y="5956392"/>
                  <a:pt x="5197279" y="5970294"/>
                  <a:pt x="5170138" y="5993462"/>
                </a:cubicBezTo>
                <a:cubicBezTo>
                  <a:pt x="5167490" y="6018617"/>
                  <a:pt x="5152927" y="6054364"/>
                  <a:pt x="5123138" y="6077533"/>
                </a:cubicBezTo>
                <a:cubicBezTo>
                  <a:pt x="5080110" y="6110631"/>
                  <a:pt x="5032449" y="6137772"/>
                  <a:pt x="4986773" y="6167560"/>
                </a:cubicBezTo>
                <a:cubicBezTo>
                  <a:pt x="4983463" y="6169546"/>
                  <a:pt x="4976843" y="6169546"/>
                  <a:pt x="4974858" y="6172194"/>
                </a:cubicBezTo>
                <a:cubicBezTo>
                  <a:pt x="4919252" y="6245673"/>
                  <a:pt x="4834520" y="6280095"/>
                  <a:pt x="4760379" y="6327757"/>
                </a:cubicBezTo>
                <a:cubicBezTo>
                  <a:pt x="4626000" y="6414475"/>
                  <a:pt x="4485000" y="6493911"/>
                  <a:pt x="4332085" y="6540249"/>
                </a:cubicBezTo>
                <a:cubicBezTo>
                  <a:pt x="4050748" y="6624981"/>
                  <a:pt x="3770735" y="6717656"/>
                  <a:pt x="3478145" y="6758037"/>
                </a:cubicBezTo>
                <a:cubicBezTo>
                  <a:pt x="3353695" y="6775248"/>
                  <a:pt x="3234540" y="6806360"/>
                  <a:pt x="3114062" y="6837473"/>
                </a:cubicBezTo>
                <a:cubicBezTo>
                  <a:pt x="3039260" y="6856670"/>
                  <a:pt x="2959161" y="6861966"/>
                  <a:pt x="2881711" y="6861304"/>
                </a:cubicBezTo>
                <a:cubicBezTo>
                  <a:pt x="2847289" y="6861304"/>
                  <a:pt x="2812866" y="6832177"/>
                  <a:pt x="2779106" y="6815628"/>
                </a:cubicBezTo>
                <a:cubicBezTo>
                  <a:pt x="2772486" y="6812318"/>
                  <a:pt x="2767190" y="6803712"/>
                  <a:pt x="2761233" y="6803712"/>
                </a:cubicBezTo>
                <a:cubicBezTo>
                  <a:pt x="2711585" y="6802389"/>
                  <a:pt x="2683120" y="6768628"/>
                  <a:pt x="2652670" y="6736854"/>
                </a:cubicBezTo>
                <a:cubicBezTo>
                  <a:pt x="2648036" y="6731558"/>
                  <a:pt x="2641416" y="6727586"/>
                  <a:pt x="2635458" y="6724276"/>
                </a:cubicBezTo>
                <a:cubicBezTo>
                  <a:pt x="2613614" y="6712361"/>
                  <a:pt x="2590445" y="6701769"/>
                  <a:pt x="2569262" y="6688530"/>
                </a:cubicBezTo>
                <a:cubicBezTo>
                  <a:pt x="2545431" y="6673967"/>
                  <a:pt x="2523586" y="6656093"/>
                  <a:pt x="2499093" y="6642192"/>
                </a:cubicBezTo>
                <a:cubicBezTo>
                  <a:pt x="2456727" y="6617699"/>
                  <a:pt x="2425614" y="6577319"/>
                  <a:pt x="2377290" y="6561432"/>
                </a:cubicBezTo>
                <a:cubicBezTo>
                  <a:pt x="2356770" y="6554812"/>
                  <a:pt x="2340882" y="6532967"/>
                  <a:pt x="2321685" y="6521052"/>
                </a:cubicBezTo>
                <a:cubicBezTo>
                  <a:pt x="2303150" y="6509798"/>
                  <a:pt x="2281967" y="6503179"/>
                  <a:pt x="2263432" y="6492587"/>
                </a:cubicBezTo>
                <a:cubicBezTo>
                  <a:pt x="2227686" y="6472066"/>
                  <a:pt x="2193263" y="6448897"/>
                  <a:pt x="2158179" y="6428376"/>
                </a:cubicBezTo>
                <a:cubicBezTo>
                  <a:pt x="2128390" y="6410503"/>
                  <a:pt x="2104559" y="6382700"/>
                  <a:pt x="2066827" y="6378729"/>
                </a:cubicBezTo>
                <a:cubicBezTo>
                  <a:pt x="2058883" y="6378066"/>
                  <a:pt x="2048292" y="6372109"/>
                  <a:pt x="2044320" y="6365489"/>
                </a:cubicBezTo>
                <a:cubicBezTo>
                  <a:pt x="2018503" y="6317165"/>
                  <a:pt x="1960912" y="6307898"/>
                  <a:pt x="1927151" y="6266856"/>
                </a:cubicBezTo>
                <a:cubicBezTo>
                  <a:pt x="1903982" y="6239053"/>
                  <a:pt x="1860293" y="6228461"/>
                  <a:pt x="1825870" y="6209926"/>
                </a:cubicBezTo>
                <a:cubicBezTo>
                  <a:pt x="1817927" y="6205954"/>
                  <a:pt x="1809983" y="6202645"/>
                  <a:pt x="1802701" y="6198011"/>
                </a:cubicBezTo>
                <a:cubicBezTo>
                  <a:pt x="1745772" y="6161602"/>
                  <a:pt x="1688843" y="6125856"/>
                  <a:pt x="1632575" y="6089448"/>
                </a:cubicBezTo>
                <a:cubicBezTo>
                  <a:pt x="1538576" y="6028547"/>
                  <a:pt x="1444576" y="5967646"/>
                  <a:pt x="1351238" y="5904758"/>
                </a:cubicBezTo>
                <a:cubicBezTo>
                  <a:pt x="1316816" y="5881590"/>
                  <a:pt x="1286365" y="5851139"/>
                  <a:pt x="1252605" y="5826646"/>
                </a:cubicBezTo>
                <a:cubicBezTo>
                  <a:pt x="1242675" y="5819365"/>
                  <a:pt x="1226126" y="5820688"/>
                  <a:pt x="1214873" y="5813407"/>
                </a:cubicBezTo>
                <a:cubicBezTo>
                  <a:pt x="1160591" y="5778322"/>
                  <a:pt x="1107634" y="5741252"/>
                  <a:pt x="1054014" y="5705506"/>
                </a:cubicBezTo>
                <a:cubicBezTo>
                  <a:pt x="1014296" y="5679689"/>
                  <a:pt x="974578" y="5653872"/>
                  <a:pt x="934198" y="5630041"/>
                </a:cubicBezTo>
                <a:cubicBezTo>
                  <a:pt x="871311" y="5592309"/>
                  <a:pt x="806438" y="5557887"/>
                  <a:pt x="743551" y="5518831"/>
                </a:cubicBezTo>
                <a:cubicBezTo>
                  <a:pt x="705818" y="5495662"/>
                  <a:pt x="672058" y="5466535"/>
                  <a:pt x="634988" y="5442042"/>
                </a:cubicBezTo>
                <a:cubicBezTo>
                  <a:pt x="584678" y="5408282"/>
                  <a:pt x="534368" y="5375183"/>
                  <a:pt x="482735" y="5342747"/>
                </a:cubicBezTo>
                <a:cubicBezTo>
                  <a:pt x="464862" y="5330831"/>
                  <a:pt x="444341" y="5322226"/>
                  <a:pt x="426467" y="5310972"/>
                </a:cubicBezTo>
                <a:cubicBezTo>
                  <a:pt x="421172" y="5307662"/>
                  <a:pt x="419848" y="5298395"/>
                  <a:pt x="417200" y="5291775"/>
                </a:cubicBezTo>
                <a:cubicBezTo>
                  <a:pt x="414552" y="5285817"/>
                  <a:pt x="414552" y="5275226"/>
                  <a:pt x="411242" y="5273902"/>
                </a:cubicBezTo>
                <a:cubicBezTo>
                  <a:pt x="366228" y="5258015"/>
                  <a:pt x="372848" y="5211015"/>
                  <a:pt x="356961" y="5179240"/>
                </a:cubicBezTo>
                <a:cubicBezTo>
                  <a:pt x="261637" y="4989917"/>
                  <a:pt x="200736" y="4787355"/>
                  <a:pt x="141159" y="4584130"/>
                </a:cubicBezTo>
                <a:cubicBezTo>
                  <a:pt x="133877" y="4558975"/>
                  <a:pt x="130567" y="4532497"/>
                  <a:pt x="127919" y="4506018"/>
                </a:cubicBezTo>
                <a:cubicBezTo>
                  <a:pt x="126595" y="4494102"/>
                  <a:pt x="133215" y="4482187"/>
                  <a:pt x="135863" y="4468948"/>
                </a:cubicBezTo>
                <a:cubicBezTo>
                  <a:pt x="104750" y="4445117"/>
                  <a:pt x="119976" y="4406061"/>
                  <a:pt x="114018" y="4372962"/>
                </a:cubicBezTo>
                <a:cubicBezTo>
                  <a:pt x="106074" y="4327286"/>
                  <a:pt x="140497" y="4314709"/>
                  <a:pt x="181539" y="4312061"/>
                </a:cubicBezTo>
                <a:cubicBezTo>
                  <a:pt x="180215" y="4309413"/>
                  <a:pt x="178229" y="4306103"/>
                  <a:pt x="176905" y="4303455"/>
                </a:cubicBezTo>
                <a:cubicBezTo>
                  <a:pt x="156384" y="4303455"/>
                  <a:pt x="135863" y="4303455"/>
                  <a:pt x="111370" y="4303455"/>
                </a:cubicBezTo>
                <a:cubicBezTo>
                  <a:pt x="111370" y="4259765"/>
                  <a:pt x="110708" y="4216737"/>
                  <a:pt x="112694" y="4174371"/>
                </a:cubicBezTo>
                <a:cubicBezTo>
                  <a:pt x="112694" y="4168413"/>
                  <a:pt x="126595" y="4159808"/>
                  <a:pt x="134539" y="4159146"/>
                </a:cubicBezTo>
                <a:cubicBezTo>
                  <a:pt x="150426" y="4157822"/>
                  <a:pt x="166314" y="4161132"/>
                  <a:pt x="183525" y="4162456"/>
                </a:cubicBezTo>
                <a:cubicBezTo>
                  <a:pt x="184849" y="4135315"/>
                  <a:pt x="172271" y="4126047"/>
                  <a:pt x="151750" y="4128695"/>
                </a:cubicBezTo>
                <a:cubicBezTo>
                  <a:pt x="121300" y="4132005"/>
                  <a:pt x="116004" y="4116118"/>
                  <a:pt x="119314" y="4090963"/>
                </a:cubicBezTo>
                <a:cubicBezTo>
                  <a:pt x="121962" y="4075076"/>
                  <a:pt x="123286" y="4058527"/>
                  <a:pt x="124610" y="4041315"/>
                </a:cubicBezTo>
                <a:cubicBezTo>
                  <a:pt x="88201" y="4041315"/>
                  <a:pt x="54441" y="4041315"/>
                  <a:pt x="12737" y="4041315"/>
                </a:cubicBezTo>
                <a:cubicBezTo>
                  <a:pt x="12737" y="4002259"/>
                  <a:pt x="13399" y="3963203"/>
                  <a:pt x="12737" y="3923485"/>
                </a:cubicBezTo>
                <a:cubicBezTo>
                  <a:pt x="10751" y="3860598"/>
                  <a:pt x="12075" y="3797711"/>
                  <a:pt x="4793" y="3735485"/>
                </a:cubicBezTo>
                <a:cubicBezTo>
                  <a:pt x="-1827" y="3679880"/>
                  <a:pt x="16047" y="3639500"/>
                  <a:pt x="57089" y="3605078"/>
                </a:cubicBezTo>
                <a:cubicBezTo>
                  <a:pt x="70990" y="3593162"/>
                  <a:pt x="94821" y="3581909"/>
                  <a:pt x="79596" y="3554768"/>
                </a:cubicBezTo>
                <a:cubicBezTo>
                  <a:pt x="78272" y="3552120"/>
                  <a:pt x="80920" y="3544177"/>
                  <a:pt x="83567" y="3542853"/>
                </a:cubicBezTo>
                <a:cubicBezTo>
                  <a:pt x="114680" y="3531599"/>
                  <a:pt x="104750" y="3505120"/>
                  <a:pt x="106736" y="3483275"/>
                </a:cubicBezTo>
                <a:cubicBezTo>
                  <a:pt x="110046" y="3444881"/>
                  <a:pt x="136525" y="3424360"/>
                  <a:pt x="164990" y="3403177"/>
                </a:cubicBezTo>
                <a:cubicBezTo>
                  <a:pt x="178229" y="3393910"/>
                  <a:pt x="186173" y="3378022"/>
                  <a:pt x="198088" y="3366107"/>
                </a:cubicBezTo>
                <a:cubicBezTo>
                  <a:pt x="206694" y="3357501"/>
                  <a:pt x="221919" y="3340952"/>
                  <a:pt x="226553" y="3343600"/>
                </a:cubicBezTo>
                <a:cubicBezTo>
                  <a:pt x="263623" y="3362797"/>
                  <a:pt x="294074" y="3332347"/>
                  <a:pt x="327834" y="3333008"/>
                </a:cubicBezTo>
                <a:cubicBezTo>
                  <a:pt x="335116" y="3333008"/>
                  <a:pt x="343059" y="3328375"/>
                  <a:pt x="350341" y="3328375"/>
                </a:cubicBezTo>
                <a:cubicBezTo>
                  <a:pt x="396017" y="3327713"/>
                  <a:pt x="431763" y="3313811"/>
                  <a:pt x="460890" y="3274755"/>
                </a:cubicBezTo>
                <a:cubicBezTo>
                  <a:pt x="474129" y="3257544"/>
                  <a:pt x="503256" y="3247614"/>
                  <a:pt x="527087" y="3243642"/>
                </a:cubicBezTo>
                <a:cubicBezTo>
                  <a:pt x="572763" y="3236361"/>
                  <a:pt x="619100" y="3236361"/>
                  <a:pt x="665438" y="3232389"/>
                </a:cubicBezTo>
                <a:cubicBezTo>
                  <a:pt x="681326" y="3231065"/>
                  <a:pt x="705156" y="3244304"/>
                  <a:pt x="709128" y="3212530"/>
                </a:cubicBezTo>
                <a:cubicBezTo>
                  <a:pt x="709128" y="3210544"/>
                  <a:pt x="727001" y="3209220"/>
                  <a:pt x="736269" y="3209220"/>
                </a:cubicBezTo>
                <a:cubicBezTo>
                  <a:pt x="795184" y="3209882"/>
                  <a:pt x="791874" y="3203924"/>
                  <a:pt x="787903" y="3146995"/>
                </a:cubicBezTo>
                <a:cubicBezTo>
                  <a:pt x="787903" y="3143023"/>
                  <a:pt x="783931" y="3139051"/>
                  <a:pt x="783269" y="3134418"/>
                </a:cubicBezTo>
                <a:cubicBezTo>
                  <a:pt x="773339" y="3085432"/>
                  <a:pt x="783269" y="3072193"/>
                  <a:pt x="832916" y="3068883"/>
                </a:cubicBezTo>
                <a:cubicBezTo>
                  <a:pt x="854099" y="3067559"/>
                  <a:pt x="874621" y="3064911"/>
                  <a:pt x="895804" y="3064249"/>
                </a:cubicBezTo>
                <a:cubicBezTo>
                  <a:pt x="941479" y="3062263"/>
                  <a:pt x="987155" y="3051010"/>
                  <a:pt x="1030183" y="3077488"/>
                </a:cubicBezTo>
                <a:cubicBezTo>
                  <a:pt x="1039451" y="3083446"/>
                  <a:pt x="1054014" y="3082784"/>
                  <a:pt x="1065930" y="3082784"/>
                </a:cubicBezTo>
                <a:cubicBezTo>
                  <a:pt x="1117563" y="3083446"/>
                  <a:pt x="1169197" y="3082784"/>
                  <a:pt x="1223478" y="3082784"/>
                </a:cubicBezTo>
                <a:cubicBezTo>
                  <a:pt x="1223478" y="3080136"/>
                  <a:pt x="1224140" y="3074179"/>
                  <a:pt x="1224802" y="3067559"/>
                </a:cubicBezTo>
                <a:cubicBezTo>
                  <a:pt x="1228774" y="3025855"/>
                  <a:pt x="1253267" y="3003348"/>
                  <a:pt x="1292985" y="3012615"/>
                </a:cubicBezTo>
                <a:cubicBezTo>
                  <a:pt x="1363816" y="3028503"/>
                  <a:pt x="1433985" y="3047700"/>
                  <a:pt x="1503491" y="3068221"/>
                </a:cubicBezTo>
                <a:cubicBezTo>
                  <a:pt x="1601463" y="3097347"/>
                  <a:pt x="1699434" y="3120516"/>
                  <a:pt x="1802039" y="3120516"/>
                </a:cubicBezTo>
                <a:cubicBezTo>
                  <a:pt x="1815279" y="3120516"/>
                  <a:pt x="1827856" y="3120516"/>
                  <a:pt x="1848377" y="3120516"/>
                </a:cubicBezTo>
                <a:cubicBezTo>
                  <a:pt x="1848377" y="3065573"/>
                  <a:pt x="1849701" y="3013277"/>
                  <a:pt x="1847715" y="2960982"/>
                </a:cubicBezTo>
                <a:cubicBezTo>
                  <a:pt x="1847053" y="2934503"/>
                  <a:pt x="1828518" y="2930531"/>
                  <a:pt x="1804025" y="2929207"/>
                </a:cubicBezTo>
                <a:cubicBezTo>
                  <a:pt x="1636547" y="2920602"/>
                  <a:pt x="1469069" y="2912658"/>
                  <a:pt x="1302253" y="2898095"/>
                </a:cubicBezTo>
                <a:cubicBezTo>
                  <a:pt x="1203619" y="2889489"/>
                  <a:pt x="1106310" y="2868968"/>
                  <a:pt x="1008338" y="2851757"/>
                </a:cubicBezTo>
                <a:cubicBezTo>
                  <a:pt x="952071" y="2841827"/>
                  <a:pt x="907057" y="2815349"/>
                  <a:pt x="887198" y="2755771"/>
                </a:cubicBezTo>
                <a:cubicBezTo>
                  <a:pt x="877930" y="2755771"/>
                  <a:pt x="868663" y="2755771"/>
                  <a:pt x="854761" y="2755771"/>
                </a:cubicBezTo>
                <a:cubicBezTo>
                  <a:pt x="854761" y="2741870"/>
                  <a:pt x="854761" y="2730616"/>
                  <a:pt x="854761" y="2718701"/>
                </a:cubicBezTo>
                <a:cubicBezTo>
                  <a:pt x="854761" y="2541293"/>
                  <a:pt x="852114" y="2363224"/>
                  <a:pt x="855423" y="2185816"/>
                </a:cubicBezTo>
                <a:cubicBezTo>
                  <a:pt x="856747" y="2136830"/>
                  <a:pt x="870649" y="2085858"/>
                  <a:pt x="889184" y="2040845"/>
                </a:cubicBezTo>
                <a:cubicBezTo>
                  <a:pt x="909043" y="1993845"/>
                  <a:pt x="954719" y="1973324"/>
                  <a:pt x="1005690" y="1972662"/>
                </a:cubicBezTo>
                <a:cubicBezTo>
                  <a:pt x="1183098" y="1972000"/>
                  <a:pt x="1361168" y="1970676"/>
                  <a:pt x="1538576" y="1972662"/>
                </a:cubicBezTo>
                <a:cubicBezTo>
                  <a:pt x="1625956" y="1973324"/>
                  <a:pt x="1685533" y="2015028"/>
                  <a:pt x="1698772" y="2118295"/>
                </a:cubicBezTo>
                <a:cubicBezTo>
                  <a:pt x="1715321" y="2097774"/>
                  <a:pt x="1725913" y="2083873"/>
                  <a:pt x="1737166" y="2071295"/>
                </a:cubicBezTo>
                <a:cubicBezTo>
                  <a:pt x="1746434" y="2061366"/>
                  <a:pt x="1755701" y="2050774"/>
                  <a:pt x="1768279" y="2069309"/>
                </a:cubicBezTo>
                <a:cubicBezTo>
                  <a:pt x="1772251" y="2075267"/>
                  <a:pt x="1781518" y="2080563"/>
                  <a:pt x="1789462" y="2081887"/>
                </a:cubicBezTo>
                <a:cubicBezTo>
                  <a:pt x="1815941" y="2085858"/>
                  <a:pt x="1843081" y="2087183"/>
                  <a:pt x="1874194" y="2089830"/>
                </a:cubicBezTo>
                <a:cubicBezTo>
                  <a:pt x="1857645" y="2015028"/>
                  <a:pt x="1912588" y="2009070"/>
                  <a:pt x="1963560" y="1997155"/>
                </a:cubicBezTo>
                <a:cubicBezTo>
                  <a:pt x="2017841" y="1984577"/>
                  <a:pt x="2017179" y="1983915"/>
                  <a:pt x="2017841" y="1927648"/>
                </a:cubicBezTo>
                <a:cubicBezTo>
                  <a:pt x="2017841" y="1925662"/>
                  <a:pt x="2017841" y="1923014"/>
                  <a:pt x="2017841" y="1921028"/>
                </a:cubicBezTo>
                <a:cubicBezTo>
                  <a:pt x="2012546" y="1864099"/>
                  <a:pt x="2021813" y="1815775"/>
                  <a:pt x="2097278" y="1804522"/>
                </a:cubicBezTo>
                <a:cubicBezTo>
                  <a:pt x="2072785" y="1793930"/>
                  <a:pt x="2052926" y="1789958"/>
                  <a:pt x="2040348" y="1778043"/>
                </a:cubicBezTo>
                <a:cubicBezTo>
                  <a:pt x="2029757" y="1768113"/>
                  <a:pt x="2019165" y="1743621"/>
                  <a:pt x="2023799" y="1735677"/>
                </a:cubicBezTo>
                <a:cubicBezTo>
                  <a:pt x="2037038" y="1713832"/>
                  <a:pt x="2056235" y="1687353"/>
                  <a:pt x="2077418" y="1681395"/>
                </a:cubicBezTo>
                <a:cubicBezTo>
                  <a:pt x="2143615" y="1663522"/>
                  <a:pt x="2212460" y="1654917"/>
                  <a:pt x="2284615" y="1641677"/>
                </a:cubicBezTo>
                <a:cubicBezTo>
                  <a:pt x="2284615" y="1629762"/>
                  <a:pt x="2283291" y="1610565"/>
                  <a:pt x="2284615" y="1591368"/>
                </a:cubicBezTo>
                <a:cubicBezTo>
                  <a:pt x="2287925" y="1542382"/>
                  <a:pt x="2311756" y="1517227"/>
                  <a:pt x="2360079" y="1513255"/>
                </a:cubicBezTo>
                <a:cubicBezTo>
                  <a:pt x="2427600" y="1507960"/>
                  <a:pt x="2495783" y="1495382"/>
                  <a:pt x="2562642" y="1521199"/>
                </a:cubicBezTo>
                <a:cubicBezTo>
                  <a:pt x="2601036" y="1535762"/>
                  <a:pt x="2614276" y="1549664"/>
                  <a:pt x="2615599" y="1590706"/>
                </a:cubicBezTo>
                <a:cubicBezTo>
                  <a:pt x="2616261" y="1607255"/>
                  <a:pt x="2613614" y="1623804"/>
                  <a:pt x="2614938" y="1640353"/>
                </a:cubicBezTo>
                <a:cubicBezTo>
                  <a:pt x="2615599" y="1650283"/>
                  <a:pt x="2620895" y="1659550"/>
                  <a:pt x="2622219" y="1663522"/>
                </a:cubicBezTo>
                <a:cubicBezTo>
                  <a:pt x="2652008" y="1650945"/>
                  <a:pt x="2675177" y="1640353"/>
                  <a:pt x="2706289" y="1627114"/>
                </a:cubicBezTo>
                <a:cubicBezTo>
                  <a:pt x="2700994" y="1607917"/>
                  <a:pt x="2694374" y="1583424"/>
                  <a:pt x="2688416" y="1558931"/>
                </a:cubicBezTo>
                <a:cubicBezTo>
                  <a:pt x="2686430" y="1550326"/>
                  <a:pt x="2685768" y="1541058"/>
                  <a:pt x="2685768" y="1531790"/>
                </a:cubicBezTo>
                <a:cubicBezTo>
                  <a:pt x="2685768" y="1515241"/>
                  <a:pt x="2693050" y="1494720"/>
                  <a:pt x="2685768" y="1482143"/>
                </a:cubicBezTo>
                <a:cubicBezTo>
                  <a:pt x="2671205" y="1453678"/>
                  <a:pt x="2685106" y="1448382"/>
                  <a:pt x="2706951" y="1447058"/>
                </a:cubicBezTo>
                <a:cubicBezTo>
                  <a:pt x="2721514" y="1446396"/>
                  <a:pt x="2736740" y="1448382"/>
                  <a:pt x="2760571" y="1450368"/>
                </a:cubicBezTo>
                <a:cubicBezTo>
                  <a:pt x="2702317" y="1503326"/>
                  <a:pt x="2747331" y="1559593"/>
                  <a:pt x="2741373" y="1611889"/>
                </a:cubicBezTo>
                <a:cubicBezTo>
                  <a:pt x="2739388" y="1630424"/>
                  <a:pt x="2751303" y="1642339"/>
                  <a:pt x="2771824" y="1643001"/>
                </a:cubicBezTo>
                <a:cubicBezTo>
                  <a:pt x="2810218" y="1644987"/>
                  <a:pt x="2848613" y="1646973"/>
                  <a:pt x="2886345" y="1649621"/>
                </a:cubicBezTo>
                <a:cubicBezTo>
                  <a:pt x="2900246" y="1593354"/>
                  <a:pt x="2914147" y="1583424"/>
                  <a:pt x="2973063" y="1588720"/>
                </a:cubicBezTo>
                <a:cubicBezTo>
                  <a:pt x="3006161" y="1592030"/>
                  <a:pt x="3038598" y="1597987"/>
                  <a:pt x="3071034" y="1601959"/>
                </a:cubicBezTo>
                <a:cubicBezTo>
                  <a:pt x="3080302" y="1603283"/>
                  <a:pt x="3091555" y="1603945"/>
                  <a:pt x="3100161" y="1600635"/>
                </a:cubicBezTo>
                <a:cubicBezTo>
                  <a:pt x="3124654" y="1592030"/>
                  <a:pt x="3153118" y="1603283"/>
                  <a:pt x="3151133" y="1626452"/>
                </a:cubicBezTo>
                <a:cubicBezTo>
                  <a:pt x="3147823" y="1681395"/>
                  <a:pt x="3178273" y="1696621"/>
                  <a:pt x="3224611" y="1705888"/>
                </a:cubicBezTo>
                <a:cubicBezTo>
                  <a:pt x="3255062" y="1711846"/>
                  <a:pt x="3283526" y="1729057"/>
                  <a:pt x="3312653" y="1741635"/>
                </a:cubicBezTo>
                <a:cubicBezTo>
                  <a:pt x="3316625" y="1743621"/>
                  <a:pt x="3322582" y="1745606"/>
                  <a:pt x="3323245" y="1748916"/>
                </a:cubicBezTo>
                <a:cubicBezTo>
                  <a:pt x="3331850" y="1785325"/>
                  <a:pt x="3353695" y="1802536"/>
                  <a:pt x="3391427" y="1803198"/>
                </a:cubicBezTo>
                <a:cubicBezTo>
                  <a:pt x="3393413" y="1803198"/>
                  <a:pt x="3397385" y="1826367"/>
                  <a:pt x="3396061" y="1837620"/>
                </a:cubicBezTo>
                <a:cubicBezTo>
                  <a:pt x="3394737" y="1850197"/>
                  <a:pt x="3387455" y="1861451"/>
                  <a:pt x="3385470" y="1867409"/>
                </a:cubicBezTo>
                <a:cubicBezTo>
                  <a:pt x="3418568" y="1886606"/>
                  <a:pt x="3445709" y="1906465"/>
                  <a:pt x="3476821" y="1918380"/>
                </a:cubicBezTo>
                <a:cubicBezTo>
                  <a:pt x="3501314" y="1927648"/>
                  <a:pt x="3530441" y="1930296"/>
                  <a:pt x="3557581" y="1929634"/>
                </a:cubicBezTo>
                <a:cubicBezTo>
                  <a:pt x="3567511" y="1929634"/>
                  <a:pt x="3576117" y="1909775"/>
                  <a:pt x="3586046" y="1900507"/>
                </a:cubicBezTo>
                <a:cubicBezTo>
                  <a:pt x="3594652" y="1892564"/>
                  <a:pt x="3604581" y="1881310"/>
                  <a:pt x="3614511" y="1880648"/>
                </a:cubicBezTo>
                <a:cubicBezTo>
                  <a:pt x="3640327" y="1878000"/>
                  <a:pt x="3667468" y="1879324"/>
                  <a:pt x="3693947" y="1881310"/>
                </a:cubicBezTo>
                <a:cubicBezTo>
                  <a:pt x="3709834" y="1882634"/>
                  <a:pt x="3726383" y="1886606"/>
                  <a:pt x="3727046" y="1910437"/>
                </a:cubicBezTo>
                <a:cubicBezTo>
                  <a:pt x="3727046" y="1917056"/>
                  <a:pt x="3740285" y="1927648"/>
                  <a:pt x="3748891" y="1928310"/>
                </a:cubicBezTo>
                <a:cubicBezTo>
                  <a:pt x="3820383" y="1938901"/>
                  <a:pt x="3892538" y="1948169"/>
                  <a:pt x="3966016" y="1957437"/>
                </a:cubicBezTo>
                <a:cubicBezTo>
                  <a:pt x="3967340" y="1949493"/>
                  <a:pt x="3968664" y="1942211"/>
                  <a:pt x="3969326" y="1934268"/>
                </a:cubicBezTo>
                <a:cubicBezTo>
                  <a:pt x="3972636" y="1899845"/>
                  <a:pt x="3989847" y="1880648"/>
                  <a:pt x="4024270" y="1868733"/>
                </a:cubicBezTo>
                <a:cubicBezTo>
                  <a:pt x="4071270" y="1852845"/>
                  <a:pt x="4117607" y="1853507"/>
                  <a:pt x="4164607" y="1861451"/>
                </a:cubicBezTo>
                <a:cubicBezTo>
                  <a:pt x="4216903" y="1870057"/>
                  <a:pt x="4228157" y="1914409"/>
                  <a:pt x="4239410" y="1956112"/>
                </a:cubicBezTo>
                <a:cubicBezTo>
                  <a:pt x="4250663" y="1997817"/>
                  <a:pt x="4262579" y="2006422"/>
                  <a:pt x="4305607" y="2003774"/>
                </a:cubicBezTo>
                <a:cubicBezTo>
                  <a:pt x="4332085" y="2002450"/>
                  <a:pt x="4358564" y="2001789"/>
                  <a:pt x="4385043" y="2001789"/>
                </a:cubicBezTo>
                <a:cubicBezTo>
                  <a:pt x="4411522" y="2001789"/>
                  <a:pt x="4430057" y="2011056"/>
                  <a:pt x="4428733" y="2042830"/>
                </a:cubicBezTo>
                <a:cubicBezTo>
                  <a:pt x="4549212" y="2054084"/>
                  <a:pt x="4667704" y="2065337"/>
                  <a:pt x="4786196" y="2077253"/>
                </a:cubicBezTo>
                <a:cubicBezTo>
                  <a:pt x="4907998" y="2089168"/>
                  <a:pt x="5029801" y="2101084"/>
                  <a:pt x="5151603" y="2114323"/>
                </a:cubicBezTo>
                <a:cubicBezTo>
                  <a:pt x="5166829" y="2115647"/>
                  <a:pt x="5193307" y="2124915"/>
                  <a:pt x="5193307" y="2130211"/>
                </a:cubicBezTo>
                <a:cubicBezTo>
                  <a:pt x="5193307" y="2152055"/>
                  <a:pt x="5185364" y="2173901"/>
                  <a:pt x="5179406" y="2195083"/>
                </a:cubicBezTo>
                <a:cubicBezTo>
                  <a:pt x="5177420" y="2202365"/>
                  <a:pt x="5171463" y="2208985"/>
                  <a:pt x="5166829" y="2216267"/>
                </a:cubicBezTo>
                <a:cubicBezTo>
                  <a:pt x="5240969" y="2244069"/>
                  <a:pt x="5310476" y="2271872"/>
                  <a:pt x="5387926" y="2267900"/>
                </a:cubicBezTo>
                <a:cubicBezTo>
                  <a:pt x="5413081" y="2266576"/>
                  <a:pt x="5438898" y="2269886"/>
                  <a:pt x="5462729" y="2277168"/>
                </a:cubicBezTo>
                <a:cubicBezTo>
                  <a:pt x="5485898" y="2283787"/>
                  <a:pt x="5506419" y="2297027"/>
                  <a:pt x="5524292" y="2305632"/>
                </a:cubicBezTo>
                <a:cubicBezTo>
                  <a:pt x="5545475" y="2297689"/>
                  <a:pt x="5564010" y="2291069"/>
                  <a:pt x="5582545" y="2283787"/>
                </a:cubicBezTo>
                <a:cubicBezTo>
                  <a:pt x="5587841" y="2281801"/>
                  <a:pt x="5592475" y="2276506"/>
                  <a:pt x="5596446" y="2271872"/>
                </a:cubicBezTo>
                <a:cubicBezTo>
                  <a:pt x="5608362" y="2259957"/>
                  <a:pt x="5618292" y="2243407"/>
                  <a:pt x="5632193" y="2237449"/>
                </a:cubicBezTo>
                <a:cubicBezTo>
                  <a:pt x="5675221" y="2218914"/>
                  <a:pt x="5720235" y="2204351"/>
                  <a:pt x="5766573" y="2187140"/>
                </a:cubicBezTo>
                <a:cubicBezTo>
                  <a:pt x="5766573" y="2152717"/>
                  <a:pt x="5767897" y="2112337"/>
                  <a:pt x="5765911" y="2071295"/>
                </a:cubicBezTo>
                <a:cubicBezTo>
                  <a:pt x="5765248" y="2048788"/>
                  <a:pt x="5773192" y="2037535"/>
                  <a:pt x="5795699" y="2031577"/>
                </a:cubicBezTo>
                <a:cubicBezTo>
                  <a:pt x="5977079" y="1985239"/>
                  <a:pt x="6159120" y="1940887"/>
                  <a:pt x="6339176" y="1889254"/>
                </a:cubicBezTo>
                <a:cubicBezTo>
                  <a:pt x="6410668" y="1868733"/>
                  <a:pt x="6478189" y="1871381"/>
                  <a:pt x="6547696" y="1887930"/>
                </a:cubicBezTo>
                <a:cubicBezTo>
                  <a:pt x="6572189" y="1893887"/>
                  <a:pt x="6584104" y="1887268"/>
                  <a:pt x="6596020" y="1868733"/>
                </a:cubicBezTo>
                <a:cubicBezTo>
                  <a:pt x="6624485" y="1825043"/>
                  <a:pt x="6665526" y="1807169"/>
                  <a:pt x="6717160" y="1807831"/>
                </a:cubicBezTo>
                <a:cubicBezTo>
                  <a:pt x="6732386" y="1807831"/>
                  <a:pt x="6748273" y="1806508"/>
                  <a:pt x="6762174" y="1801212"/>
                </a:cubicBezTo>
                <a:cubicBezTo>
                  <a:pt x="6974667" y="1721775"/>
                  <a:pt x="7187158" y="1641677"/>
                  <a:pt x="7399650" y="1561579"/>
                </a:cubicBezTo>
                <a:cubicBezTo>
                  <a:pt x="7411566" y="1556945"/>
                  <a:pt x="7423481" y="1550326"/>
                  <a:pt x="7432749" y="1541720"/>
                </a:cubicBezTo>
                <a:cubicBezTo>
                  <a:pt x="7483720" y="1496044"/>
                  <a:pt x="7547270" y="1492072"/>
                  <a:pt x="7600889" y="1535762"/>
                </a:cubicBezTo>
                <a:cubicBezTo>
                  <a:pt x="7618762" y="1550326"/>
                  <a:pt x="7633988" y="1552973"/>
                  <a:pt x="7654509" y="1547678"/>
                </a:cubicBezTo>
                <a:cubicBezTo>
                  <a:pt x="7751818" y="1523185"/>
                  <a:pt x="7849128" y="1500016"/>
                  <a:pt x="7946437" y="1476185"/>
                </a:cubicBezTo>
                <a:cubicBezTo>
                  <a:pt x="7959014" y="1472875"/>
                  <a:pt x="7970267" y="1465593"/>
                  <a:pt x="7982845" y="1460960"/>
                </a:cubicBezTo>
                <a:cubicBezTo>
                  <a:pt x="8021240" y="1447058"/>
                  <a:pt x="8059633" y="1433819"/>
                  <a:pt x="8098028" y="1420580"/>
                </a:cubicBezTo>
                <a:cubicBezTo>
                  <a:pt x="8139070" y="1406016"/>
                  <a:pt x="8180112" y="1390791"/>
                  <a:pt x="8221154" y="1376890"/>
                </a:cubicBezTo>
                <a:cubicBezTo>
                  <a:pt x="8232408" y="1372918"/>
                  <a:pt x="8244323" y="1370270"/>
                  <a:pt x="8255577" y="1366298"/>
                </a:cubicBezTo>
                <a:cubicBezTo>
                  <a:pt x="8336337" y="1338495"/>
                  <a:pt x="8417759" y="1311355"/>
                  <a:pt x="8497857" y="1282228"/>
                </a:cubicBezTo>
                <a:cubicBezTo>
                  <a:pt x="8615025" y="1240524"/>
                  <a:pt x="8730870" y="1196172"/>
                  <a:pt x="8848039" y="1155792"/>
                </a:cubicBezTo>
                <a:cubicBezTo>
                  <a:pt x="8867898" y="1149172"/>
                  <a:pt x="8893714" y="1145862"/>
                  <a:pt x="8911588" y="1153806"/>
                </a:cubicBezTo>
                <a:cubicBezTo>
                  <a:pt x="8939390" y="1165721"/>
                  <a:pt x="8961897" y="1160426"/>
                  <a:pt x="8987052" y="1151820"/>
                </a:cubicBezTo>
                <a:cubicBezTo>
                  <a:pt x="9380261" y="1014793"/>
                  <a:pt x="9773471" y="877765"/>
                  <a:pt x="10167343" y="741399"/>
                </a:cubicBezTo>
                <a:cubicBezTo>
                  <a:pt x="10187864" y="734118"/>
                  <a:pt x="10197793" y="726836"/>
                  <a:pt x="10200441" y="701681"/>
                </a:cubicBezTo>
                <a:cubicBezTo>
                  <a:pt x="10205737" y="657329"/>
                  <a:pt x="10216991" y="612315"/>
                  <a:pt x="10233540" y="571273"/>
                </a:cubicBezTo>
                <a:cubicBezTo>
                  <a:pt x="10258695" y="509710"/>
                  <a:pt x="10305695" y="466682"/>
                  <a:pt x="10369243" y="444837"/>
                </a:cubicBezTo>
                <a:cubicBezTo>
                  <a:pt x="10503624" y="399161"/>
                  <a:pt x="10639327" y="355471"/>
                  <a:pt x="10774369" y="310457"/>
                </a:cubicBezTo>
                <a:cubicBezTo>
                  <a:pt x="10781651" y="307809"/>
                  <a:pt x="10789594" y="305824"/>
                  <a:pt x="10795552" y="301852"/>
                </a:cubicBezTo>
                <a:cubicBezTo>
                  <a:pt x="10887566" y="248232"/>
                  <a:pt x="10968326" y="272063"/>
                  <a:pt x="11044452" y="336936"/>
                </a:cubicBezTo>
                <a:cubicBezTo>
                  <a:pt x="11052396" y="343556"/>
                  <a:pt x="11067621" y="346866"/>
                  <a:pt x="11077550" y="344218"/>
                </a:cubicBezTo>
                <a:cubicBezTo>
                  <a:pt x="11123226" y="332302"/>
                  <a:pt x="11168902" y="319063"/>
                  <a:pt x="11213916" y="303838"/>
                </a:cubicBezTo>
                <a:cubicBezTo>
                  <a:pt x="11231128" y="297880"/>
                  <a:pt x="11248339" y="287950"/>
                  <a:pt x="11261578" y="275373"/>
                </a:cubicBezTo>
                <a:cubicBezTo>
                  <a:pt x="11307916" y="231683"/>
                  <a:pt x="11350282" y="182697"/>
                  <a:pt x="11399267" y="141655"/>
                </a:cubicBezTo>
                <a:cubicBezTo>
                  <a:pt x="11427732" y="117824"/>
                  <a:pt x="11464141" y="101275"/>
                  <a:pt x="11499887" y="87374"/>
                </a:cubicBezTo>
                <a:cubicBezTo>
                  <a:pt x="11561450" y="62881"/>
                  <a:pt x="11623675" y="41036"/>
                  <a:pt x="11686562" y="21177"/>
                </a:cubicBezTo>
                <a:cubicBezTo>
                  <a:pt x="11797773" y="-15232"/>
                  <a:pt x="11902364" y="5952"/>
                  <a:pt x="11995039" y="70824"/>
                </a:cubicBezTo>
                <a:cubicBezTo>
                  <a:pt x="12112208" y="152247"/>
                  <a:pt x="12154575" y="268753"/>
                  <a:pt x="12129420" y="408429"/>
                </a:cubicBezTo>
                <a:cubicBezTo>
                  <a:pt x="12102941" y="558034"/>
                  <a:pt x="12018871" y="659315"/>
                  <a:pt x="11870590" y="703667"/>
                </a:cubicBezTo>
                <a:cubicBezTo>
                  <a:pt x="11795787" y="726174"/>
                  <a:pt x="11721647" y="751329"/>
                  <a:pt x="11646182" y="772512"/>
                </a:cubicBezTo>
                <a:cubicBezTo>
                  <a:pt x="11592563" y="787737"/>
                  <a:pt x="11538943" y="791047"/>
                  <a:pt x="11483338" y="773836"/>
                </a:cubicBezTo>
                <a:cubicBezTo>
                  <a:pt x="11420451" y="754639"/>
                  <a:pt x="11358887" y="761920"/>
                  <a:pt x="11295338" y="781117"/>
                </a:cubicBezTo>
                <a:cubicBezTo>
                  <a:pt x="11231790" y="800314"/>
                  <a:pt x="11188100" y="829441"/>
                  <a:pt x="11167578" y="896300"/>
                </a:cubicBezTo>
                <a:cubicBezTo>
                  <a:pt x="11148382" y="959849"/>
                  <a:pt x="11097410" y="992948"/>
                  <a:pt x="11033861" y="1012145"/>
                </a:cubicBezTo>
                <a:cubicBezTo>
                  <a:pt x="10886241" y="1056497"/>
                  <a:pt x="10737961" y="1100849"/>
                  <a:pt x="10592989" y="1152482"/>
                </a:cubicBezTo>
                <a:cubicBezTo>
                  <a:pt x="10481778" y="1191538"/>
                  <a:pt x="10399694" y="1151158"/>
                  <a:pt x="10327540" y="1073046"/>
                </a:cubicBezTo>
                <a:cubicBezTo>
                  <a:pt x="10308343" y="1051863"/>
                  <a:pt x="10293779" y="1048553"/>
                  <a:pt x="10269286" y="1057821"/>
                </a:cubicBezTo>
                <a:cubicBezTo>
                  <a:pt x="9866147" y="1206102"/>
                  <a:pt x="9462346" y="1353721"/>
                  <a:pt x="9059206" y="1502664"/>
                </a:cubicBezTo>
                <a:cubicBezTo>
                  <a:pt x="9042657" y="1508621"/>
                  <a:pt x="9023461" y="1524509"/>
                  <a:pt x="9016841" y="1541058"/>
                </a:cubicBezTo>
                <a:cubicBezTo>
                  <a:pt x="8998967" y="1586072"/>
                  <a:pt x="8963884" y="1601959"/>
                  <a:pt x="8922179" y="1613875"/>
                </a:cubicBezTo>
                <a:cubicBezTo>
                  <a:pt x="8891729" y="1622480"/>
                  <a:pt x="8863264" y="1636381"/>
                  <a:pt x="8832813" y="1646311"/>
                </a:cubicBezTo>
                <a:cubicBezTo>
                  <a:pt x="8814278" y="1652269"/>
                  <a:pt x="8793757" y="1652931"/>
                  <a:pt x="8775222" y="1659550"/>
                </a:cubicBezTo>
                <a:cubicBezTo>
                  <a:pt x="8701081" y="1684705"/>
                  <a:pt x="8627603" y="1711184"/>
                  <a:pt x="8552138" y="1738325"/>
                </a:cubicBezTo>
                <a:cubicBezTo>
                  <a:pt x="8555448" y="1752226"/>
                  <a:pt x="8558096" y="1764141"/>
                  <a:pt x="8560744" y="1776057"/>
                </a:cubicBezTo>
                <a:cubicBezTo>
                  <a:pt x="8532941" y="1801874"/>
                  <a:pt x="8503152" y="1790620"/>
                  <a:pt x="8472702" y="1785987"/>
                </a:cubicBezTo>
                <a:cubicBezTo>
                  <a:pt x="8456153" y="1783339"/>
                  <a:pt x="8437618" y="1782015"/>
                  <a:pt x="8422392" y="1787972"/>
                </a:cubicBezTo>
                <a:cubicBezTo>
                  <a:pt x="8319787" y="1825705"/>
                  <a:pt x="8218506" y="1865423"/>
                  <a:pt x="8116563" y="1904479"/>
                </a:cubicBezTo>
                <a:cubicBezTo>
                  <a:pt x="8106634" y="1908451"/>
                  <a:pt x="8092070" y="1913085"/>
                  <a:pt x="8089422" y="1920366"/>
                </a:cubicBezTo>
                <a:cubicBezTo>
                  <a:pt x="8078831" y="1953465"/>
                  <a:pt x="8057648" y="1951479"/>
                  <a:pt x="8030507" y="1947507"/>
                </a:cubicBezTo>
                <a:cubicBezTo>
                  <a:pt x="8014620" y="1944859"/>
                  <a:pt x="7996084" y="1947507"/>
                  <a:pt x="7980860" y="1953465"/>
                </a:cubicBezTo>
                <a:cubicBezTo>
                  <a:pt x="7946437" y="1968028"/>
                  <a:pt x="7912676" y="1975972"/>
                  <a:pt x="7874945" y="1970676"/>
                </a:cubicBezTo>
                <a:cubicBezTo>
                  <a:pt x="7859719" y="1968690"/>
                  <a:pt x="7842508" y="1977958"/>
                  <a:pt x="7826620" y="1983253"/>
                </a:cubicBezTo>
                <a:cubicBezTo>
                  <a:pt x="7769029" y="2002450"/>
                  <a:pt x="7714086" y="2026281"/>
                  <a:pt x="7670396" y="2071295"/>
                </a:cubicBezTo>
                <a:cubicBezTo>
                  <a:pt x="7653847" y="2088506"/>
                  <a:pt x="7624720" y="2093140"/>
                  <a:pt x="7601551" y="2103070"/>
                </a:cubicBezTo>
                <a:cubicBezTo>
                  <a:pt x="7598903" y="2099760"/>
                  <a:pt x="7596918" y="2096450"/>
                  <a:pt x="7594269" y="2093140"/>
                </a:cubicBezTo>
                <a:cubicBezTo>
                  <a:pt x="7600227" y="2081887"/>
                  <a:pt x="7606847" y="2070633"/>
                  <a:pt x="7616114" y="2053422"/>
                </a:cubicBezTo>
                <a:cubicBezTo>
                  <a:pt x="7592945" y="2053422"/>
                  <a:pt x="7570439" y="2048126"/>
                  <a:pt x="7551903" y="2054084"/>
                </a:cubicBezTo>
                <a:cubicBezTo>
                  <a:pt x="7332792" y="2121605"/>
                  <a:pt x="7114342" y="2190450"/>
                  <a:pt x="6895892" y="2259295"/>
                </a:cubicBezTo>
                <a:cubicBezTo>
                  <a:pt x="6885963" y="2262604"/>
                  <a:pt x="6877357" y="2270548"/>
                  <a:pt x="6869413" y="2277168"/>
                </a:cubicBezTo>
                <a:cubicBezTo>
                  <a:pt x="6858822" y="2285111"/>
                  <a:pt x="6849554" y="2299675"/>
                  <a:pt x="6838963" y="2300999"/>
                </a:cubicBezTo>
                <a:cubicBezTo>
                  <a:pt x="6794610" y="2305632"/>
                  <a:pt x="6798582" y="2333435"/>
                  <a:pt x="6801230" y="2364548"/>
                </a:cubicBezTo>
                <a:cubicBezTo>
                  <a:pt x="6803878" y="2396322"/>
                  <a:pt x="6801892" y="2428759"/>
                  <a:pt x="6803878" y="2460533"/>
                </a:cubicBezTo>
                <a:cubicBezTo>
                  <a:pt x="6805202" y="2481054"/>
                  <a:pt x="6795272" y="2488998"/>
                  <a:pt x="6778061" y="2490984"/>
                </a:cubicBezTo>
                <a:cubicBezTo>
                  <a:pt x="6760850" y="2493632"/>
                  <a:pt x="6742977" y="2493632"/>
                  <a:pt x="6725766" y="2497603"/>
                </a:cubicBezTo>
                <a:cubicBezTo>
                  <a:pt x="6657583" y="2512167"/>
                  <a:pt x="6589400" y="2528054"/>
                  <a:pt x="6516583" y="2544603"/>
                </a:cubicBezTo>
                <a:cubicBezTo>
                  <a:pt x="6520555" y="2555195"/>
                  <a:pt x="6525189" y="2564462"/>
                  <a:pt x="6527837" y="2573730"/>
                </a:cubicBezTo>
                <a:cubicBezTo>
                  <a:pt x="6530485" y="2582997"/>
                  <a:pt x="6536443" y="2597561"/>
                  <a:pt x="6531809" y="2602856"/>
                </a:cubicBezTo>
                <a:cubicBezTo>
                  <a:pt x="6496063" y="2643237"/>
                  <a:pt x="6507978" y="2706124"/>
                  <a:pt x="6473555" y="2743856"/>
                </a:cubicBezTo>
                <a:cubicBezTo>
                  <a:pt x="6472232" y="2764377"/>
                  <a:pt x="6470246" y="2784236"/>
                  <a:pt x="6468922" y="2804757"/>
                </a:cubicBezTo>
                <a:cubicBezTo>
                  <a:pt x="6472232" y="2817996"/>
                  <a:pt x="6505330" y="2823292"/>
                  <a:pt x="6474879" y="2848447"/>
                </a:cubicBezTo>
                <a:cubicBezTo>
                  <a:pt x="6485471" y="2857053"/>
                  <a:pt x="6494077" y="2863672"/>
                  <a:pt x="6502020" y="2870292"/>
                </a:cubicBezTo>
                <a:cubicBezTo>
                  <a:pt x="6501358" y="2873602"/>
                  <a:pt x="6501358" y="2876912"/>
                  <a:pt x="6500696" y="2880221"/>
                </a:cubicBezTo>
                <a:cubicBezTo>
                  <a:pt x="6482161" y="2880221"/>
                  <a:pt x="6463626" y="2881545"/>
                  <a:pt x="6445091" y="2880221"/>
                </a:cubicBezTo>
                <a:cubicBezTo>
                  <a:pt x="6408683" y="2876912"/>
                  <a:pt x="6372274" y="2876912"/>
                  <a:pt x="6341824" y="2847785"/>
                </a:cubicBezTo>
                <a:cubicBezTo>
                  <a:pt x="6316007" y="2823292"/>
                  <a:pt x="6248486" y="2831898"/>
                  <a:pt x="6214726" y="2851095"/>
                </a:cubicBezTo>
                <a:cubicBezTo>
                  <a:pt x="6200162" y="2859039"/>
                  <a:pt x="6178979" y="2855067"/>
                  <a:pt x="6158458" y="2856391"/>
                </a:cubicBezTo>
                <a:cubicBezTo>
                  <a:pt x="6162430" y="2880883"/>
                  <a:pt x="6167726" y="2905376"/>
                  <a:pt x="6169712" y="2929869"/>
                </a:cubicBezTo>
                <a:cubicBezTo>
                  <a:pt x="6174346" y="2976869"/>
                  <a:pt x="6160444" y="2991432"/>
                  <a:pt x="6116092" y="2998052"/>
                </a:cubicBezTo>
                <a:cubicBezTo>
                  <a:pt x="6066444" y="3005334"/>
                  <a:pt x="6017459" y="3017249"/>
                  <a:pt x="5967811" y="3026517"/>
                </a:cubicBezTo>
                <a:cubicBezTo>
                  <a:pt x="5943980" y="3031151"/>
                  <a:pt x="5930079" y="3043728"/>
                  <a:pt x="5920811" y="3066897"/>
                </a:cubicBezTo>
                <a:cubicBezTo>
                  <a:pt x="5910220" y="3093376"/>
                  <a:pt x="5897642" y="3120516"/>
                  <a:pt x="5879107" y="3141037"/>
                </a:cubicBezTo>
                <a:cubicBezTo>
                  <a:pt x="5838065" y="3187375"/>
                  <a:pt x="5787756" y="3205248"/>
                  <a:pt x="5724207" y="3171488"/>
                </a:cubicBezTo>
                <a:cubicBezTo>
                  <a:pt x="5710305" y="3228417"/>
                  <a:pt x="5658672" y="3263502"/>
                  <a:pt x="5660657" y="3329037"/>
                </a:cubicBezTo>
                <a:cubicBezTo>
                  <a:pt x="5661981" y="3362135"/>
                  <a:pt x="5683165" y="3367431"/>
                  <a:pt x="5699714" y="3387290"/>
                </a:cubicBezTo>
                <a:cubicBezTo>
                  <a:pt x="5689122" y="3389938"/>
                  <a:pt x="5680517" y="3392586"/>
                  <a:pt x="5669263" y="3395234"/>
                </a:cubicBezTo>
                <a:cubicBezTo>
                  <a:pt x="5672573" y="3399867"/>
                  <a:pt x="5674559" y="3407149"/>
                  <a:pt x="5679192" y="3421050"/>
                </a:cubicBezTo>
                <a:close/>
                <a:moveTo>
                  <a:pt x="7665762" y="5353338"/>
                </a:moveTo>
                <a:cubicBezTo>
                  <a:pt x="7684297" y="5483746"/>
                  <a:pt x="7662452" y="5610844"/>
                  <a:pt x="7613467" y="5724703"/>
                </a:cubicBezTo>
                <a:cubicBezTo>
                  <a:pt x="7637959" y="5757801"/>
                  <a:pt x="7657818" y="5785604"/>
                  <a:pt x="7679001" y="5814069"/>
                </a:cubicBezTo>
                <a:cubicBezTo>
                  <a:pt x="7735268" y="5797519"/>
                  <a:pt x="7735268" y="5797519"/>
                  <a:pt x="7729973" y="5736619"/>
                </a:cubicBezTo>
                <a:cubicBezTo>
                  <a:pt x="7729973" y="5733309"/>
                  <a:pt x="7729973" y="5729999"/>
                  <a:pt x="7729311" y="5726689"/>
                </a:cubicBezTo>
                <a:cubicBezTo>
                  <a:pt x="7721367" y="5695576"/>
                  <a:pt x="7737916" y="5679027"/>
                  <a:pt x="7765057" y="5669759"/>
                </a:cubicBezTo>
                <a:cubicBezTo>
                  <a:pt x="7792198" y="5660492"/>
                  <a:pt x="7812719" y="5670422"/>
                  <a:pt x="7825959" y="5694252"/>
                </a:cubicBezTo>
                <a:cubicBezTo>
                  <a:pt x="7833902" y="5707492"/>
                  <a:pt x="7839198" y="5722055"/>
                  <a:pt x="7845818" y="5735295"/>
                </a:cubicBezTo>
                <a:cubicBezTo>
                  <a:pt x="7908705" y="5712126"/>
                  <a:pt x="7908705" y="5712126"/>
                  <a:pt x="7902085" y="5659168"/>
                </a:cubicBezTo>
                <a:cubicBezTo>
                  <a:pt x="7898113" y="5625407"/>
                  <a:pt x="7910028" y="5604225"/>
                  <a:pt x="7941803" y="5592971"/>
                </a:cubicBezTo>
                <a:cubicBezTo>
                  <a:pt x="7970930" y="5582379"/>
                  <a:pt x="7990127" y="5597605"/>
                  <a:pt x="8005352" y="5620774"/>
                </a:cubicBezTo>
                <a:cubicBezTo>
                  <a:pt x="8011972" y="5630703"/>
                  <a:pt x="8017930" y="5640633"/>
                  <a:pt x="8023888" y="5649239"/>
                </a:cubicBezTo>
                <a:cubicBezTo>
                  <a:pt x="8049042" y="5639309"/>
                  <a:pt x="8071549" y="5629379"/>
                  <a:pt x="8094056" y="5620112"/>
                </a:cubicBezTo>
                <a:cubicBezTo>
                  <a:pt x="8076845" y="5538690"/>
                  <a:pt x="8076845" y="5538690"/>
                  <a:pt x="8104648" y="5514859"/>
                </a:cubicBezTo>
                <a:cubicBezTo>
                  <a:pt x="8050366" y="5480436"/>
                  <a:pt x="7994099" y="5445352"/>
                  <a:pt x="7938493" y="5408944"/>
                </a:cubicBezTo>
                <a:cubicBezTo>
                  <a:pt x="7921944" y="5398352"/>
                  <a:pt x="7910690" y="5374521"/>
                  <a:pt x="7894141" y="5370549"/>
                </a:cubicBezTo>
                <a:cubicBezTo>
                  <a:pt x="7845156" y="5359296"/>
                  <a:pt x="7794846" y="5354000"/>
                  <a:pt x="7745198" y="5349367"/>
                </a:cubicBezTo>
                <a:cubicBezTo>
                  <a:pt x="7720044" y="5346719"/>
                  <a:pt x="7694227" y="5351352"/>
                  <a:pt x="7665762" y="5353338"/>
                </a:cubicBezTo>
                <a:close/>
                <a:moveTo>
                  <a:pt x="11899717" y="249556"/>
                </a:moveTo>
                <a:cubicBezTo>
                  <a:pt x="11907660" y="303176"/>
                  <a:pt x="11931491" y="369373"/>
                  <a:pt x="11983125" y="422330"/>
                </a:cubicBezTo>
                <a:cubicBezTo>
                  <a:pt x="12014899" y="454767"/>
                  <a:pt x="12055279" y="443513"/>
                  <a:pt x="12066532" y="400485"/>
                </a:cubicBezTo>
                <a:cubicBezTo>
                  <a:pt x="12070504" y="386584"/>
                  <a:pt x="12075138" y="373344"/>
                  <a:pt x="12079110" y="359443"/>
                </a:cubicBezTo>
                <a:cubicBezTo>
                  <a:pt x="12100293" y="285964"/>
                  <a:pt x="12057265" y="199908"/>
                  <a:pt x="11987096" y="172106"/>
                </a:cubicBezTo>
                <a:cubicBezTo>
                  <a:pt x="11928181" y="148937"/>
                  <a:pt x="11899717" y="168134"/>
                  <a:pt x="11899717" y="249556"/>
                </a:cubicBezTo>
                <a:close/>
                <a:moveTo>
                  <a:pt x="11697153" y="426302"/>
                </a:moveTo>
                <a:cubicBezTo>
                  <a:pt x="11699801" y="425640"/>
                  <a:pt x="11703111" y="425640"/>
                  <a:pt x="11705759" y="424978"/>
                </a:cubicBezTo>
                <a:cubicBezTo>
                  <a:pt x="11694506" y="388570"/>
                  <a:pt x="11687224" y="351499"/>
                  <a:pt x="11671999" y="317077"/>
                </a:cubicBezTo>
                <a:cubicBezTo>
                  <a:pt x="11657435" y="284641"/>
                  <a:pt x="11624337" y="283317"/>
                  <a:pt x="11594548" y="293246"/>
                </a:cubicBezTo>
                <a:cubicBezTo>
                  <a:pt x="11563436" y="303838"/>
                  <a:pt x="11519084" y="311781"/>
                  <a:pt x="11525041" y="354809"/>
                </a:cubicBezTo>
                <a:cubicBezTo>
                  <a:pt x="11531661" y="408429"/>
                  <a:pt x="11546225" y="462710"/>
                  <a:pt x="11567408" y="512358"/>
                </a:cubicBezTo>
                <a:cubicBezTo>
                  <a:pt x="11587267" y="558034"/>
                  <a:pt x="11624999" y="557372"/>
                  <a:pt x="11663393" y="524935"/>
                </a:cubicBezTo>
                <a:cubicBezTo>
                  <a:pt x="11695830" y="497795"/>
                  <a:pt x="11710393" y="468006"/>
                  <a:pt x="11697153" y="426302"/>
                </a:cubicBezTo>
                <a:close/>
                <a:moveTo>
                  <a:pt x="6449063" y="2579026"/>
                </a:moveTo>
                <a:cubicBezTo>
                  <a:pt x="6392133" y="2587631"/>
                  <a:pt x="6335204" y="2596899"/>
                  <a:pt x="6285556" y="2604842"/>
                </a:cubicBezTo>
                <a:cubicBezTo>
                  <a:pt x="6289528" y="2631321"/>
                  <a:pt x="6292176" y="2652504"/>
                  <a:pt x="6296148" y="2673687"/>
                </a:cubicBezTo>
                <a:cubicBezTo>
                  <a:pt x="6297472" y="2679645"/>
                  <a:pt x="6298134" y="2687588"/>
                  <a:pt x="6301443" y="2691560"/>
                </a:cubicBezTo>
                <a:cubicBezTo>
                  <a:pt x="6319317" y="2709434"/>
                  <a:pt x="6335866" y="2729293"/>
                  <a:pt x="6357049" y="2743194"/>
                </a:cubicBezTo>
                <a:cubicBezTo>
                  <a:pt x="6393457" y="2767687"/>
                  <a:pt x="6429866" y="2750475"/>
                  <a:pt x="6439795" y="2708772"/>
                </a:cubicBezTo>
                <a:cubicBezTo>
                  <a:pt x="6446415" y="2681631"/>
                  <a:pt x="6458330" y="2655814"/>
                  <a:pt x="6468922" y="2626687"/>
                </a:cubicBezTo>
                <a:cubicBezTo>
                  <a:pt x="6464288" y="2615434"/>
                  <a:pt x="6457668" y="2599547"/>
                  <a:pt x="6449063" y="2579026"/>
                </a:cubicBezTo>
                <a:close/>
                <a:moveTo>
                  <a:pt x="325186" y="3474008"/>
                </a:moveTo>
                <a:cubicBezTo>
                  <a:pt x="371524" y="3470698"/>
                  <a:pt x="415876" y="3468050"/>
                  <a:pt x="460228" y="3465402"/>
                </a:cubicBezTo>
                <a:cubicBezTo>
                  <a:pt x="460228" y="3462755"/>
                  <a:pt x="460228" y="3460768"/>
                  <a:pt x="460228" y="3458121"/>
                </a:cubicBezTo>
                <a:cubicBezTo>
                  <a:pt x="445665" y="3455473"/>
                  <a:pt x="431101" y="3452825"/>
                  <a:pt x="414552" y="3450177"/>
                </a:cubicBezTo>
                <a:cubicBezTo>
                  <a:pt x="414552" y="3417078"/>
                  <a:pt x="414552" y="3385966"/>
                  <a:pt x="414552" y="3345586"/>
                </a:cubicBezTo>
                <a:cubicBezTo>
                  <a:pt x="347031" y="3364121"/>
                  <a:pt x="284144" y="3381332"/>
                  <a:pt x="221919" y="3398543"/>
                </a:cubicBezTo>
                <a:cubicBezTo>
                  <a:pt x="220595" y="3403839"/>
                  <a:pt x="219271" y="3409135"/>
                  <a:pt x="218609" y="3414430"/>
                </a:cubicBezTo>
                <a:cubicBezTo>
                  <a:pt x="236482" y="3429656"/>
                  <a:pt x="254355" y="3444881"/>
                  <a:pt x="272229" y="3460106"/>
                </a:cubicBezTo>
                <a:cubicBezTo>
                  <a:pt x="278186" y="3441571"/>
                  <a:pt x="284144" y="3423698"/>
                  <a:pt x="290102" y="3403839"/>
                </a:cubicBezTo>
                <a:cubicBezTo>
                  <a:pt x="314595" y="3401853"/>
                  <a:pt x="316581" y="3405825"/>
                  <a:pt x="325186" y="3474008"/>
                </a:cubicBezTo>
                <a:close/>
                <a:moveTo>
                  <a:pt x="8371421" y="5438732"/>
                </a:moveTo>
                <a:cubicBezTo>
                  <a:pt x="8440265" y="5404310"/>
                  <a:pt x="8485941" y="5356648"/>
                  <a:pt x="8535589" y="5313620"/>
                </a:cubicBezTo>
                <a:cubicBezTo>
                  <a:pt x="8497857" y="5265958"/>
                  <a:pt x="8494547" y="5265296"/>
                  <a:pt x="8446885" y="5286480"/>
                </a:cubicBezTo>
                <a:cubicBezTo>
                  <a:pt x="8430998" y="5293761"/>
                  <a:pt x="8412463" y="5297071"/>
                  <a:pt x="8398562" y="5307000"/>
                </a:cubicBezTo>
                <a:cubicBezTo>
                  <a:pt x="8384661" y="5316930"/>
                  <a:pt x="8367449" y="5332155"/>
                  <a:pt x="8365464" y="5346719"/>
                </a:cubicBezTo>
                <a:cubicBezTo>
                  <a:pt x="8361492" y="5371873"/>
                  <a:pt x="8368112" y="5399676"/>
                  <a:pt x="8371421" y="5438732"/>
                </a:cubicBezTo>
                <a:close/>
                <a:moveTo>
                  <a:pt x="1650448" y="2135506"/>
                </a:moveTo>
                <a:cubicBezTo>
                  <a:pt x="1664350" y="2058056"/>
                  <a:pt x="1618674" y="2007084"/>
                  <a:pt x="1543209" y="2016352"/>
                </a:cubicBezTo>
                <a:cubicBezTo>
                  <a:pt x="1579618" y="2056732"/>
                  <a:pt x="1612716" y="2093140"/>
                  <a:pt x="1650448" y="2135506"/>
                </a:cubicBezTo>
                <a:close/>
                <a:moveTo>
                  <a:pt x="8262858" y="5408282"/>
                </a:moveTo>
                <a:cubicBezTo>
                  <a:pt x="8266830" y="5405634"/>
                  <a:pt x="8270802" y="5402986"/>
                  <a:pt x="8274111" y="5400338"/>
                </a:cubicBezTo>
                <a:cubicBezTo>
                  <a:pt x="8263520" y="5373859"/>
                  <a:pt x="8258887" y="5338775"/>
                  <a:pt x="8239689" y="5324211"/>
                </a:cubicBezTo>
                <a:cubicBezTo>
                  <a:pt x="8228435" y="5315606"/>
                  <a:pt x="8192690" y="5339437"/>
                  <a:pt x="8167535" y="5348704"/>
                </a:cubicBezTo>
                <a:cubicBezTo>
                  <a:pt x="8168196" y="5352676"/>
                  <a:pt x="8168858" y="5355986"/>
                  <a:pt x="8168858" y="5359958"/>
                </a:cubicBezTo>
                <a:cubicBezTo>
                  <a:pt x="8199971" y="5375845"/>
                  <a:pt x="8231745" y="5392395"/>
                  <a:pt x="8262858" y="5408282"/>
                </a:cubicBezTo>
                <a:close/>
                <a:moveTo>
                  <a:pt x="199412" y="3423036"/>
                </a:moveTo>
                <a:cubicBezTo>
                  <a:pt x="155722" y="3437599"/>
                  <a:pt x="139835" y="3458121"/>
                  <a:pt x="147116" y="3492543"/>
                </a:cubicBezTo>
                <a:cubicBezTo>
                  <a:pt x="172271" y="3489233"/>
                  <a:pt x="198088" y="3485923"/>
                  <a:pt x="224567" y="3482614"/>
                </a:cubicBezTo>
                <a:cubicBezTo>
                  <a:pt x="215299" y="3460768"/>
                  <a:pt x="207356" y="3441571"/>
                  <a:pt x="199412" y="3423036"/>
                </a:cubicBezTo>
                <a:close/>
                <a:moveTo>
                  <a:pt x="8207253" y="5566492"/>
                </a:moveTo>
                <a:cubicBezTo>
                  <a:pt x="8223802" y="5555901"/>
                  <a:pt x="8239028" y="5546633"/>
                  <a:pt x="8259548" y="5533394"/>
                </a:cubicBezTo>
                <a:cubicBezTo>
                  <a:pt x="8231083" y="5530746"/>
                  <a:pt x="8210563" y="5529422"/>
                  <a:pt x="8187394" y="5527436"/>
                </a:cubicBezTo>
                <a:cubicBezTo>
                  <a:pt x="8194675" y="5541338"/>
                  <a:pt x="8199971" y="5552591"/>
                  <a:pt x="8207253" y="556649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6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13">
            <a:extLst>
              <a:ext uri="{FF2B5EF4-FFF2-40B4-BE49-F238E27FC236}">
                <a16:creationId xmlns=""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4862883" y="2395455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4645" y="0"/>
            <a:ext cx="8807355" cy="1296537"/>
          </a:xfrm>
          <a:prstGeom prst="rect">
            <a:avLst/>
          </a:prstGeom>
          <a:solidFill>
            <a:srgbClr val="537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6" r="11716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5891482" y="374525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Bayraktar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DİHA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3459" y="1476331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Kəşfiyyat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kəşfiyyat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missiyaları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fəaliyyət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göstərə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bilən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Bayraktar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Dikey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İnmə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İnsansız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Hava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Vasitəsi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(DİHA),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Taktik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İHA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sinifindəki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təyyarə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olaraq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təyin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edilir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DİHA,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muxtar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qalxma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avtomatik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kruiz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uçuşu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muxtar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eniş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yarı-muxtar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kruiz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uçuşu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həyata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keçirə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bilər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Bayraktar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DIHA,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elektrik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mühərrikləri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ilə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havaya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qalxdıqdan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sonra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kruiz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uçuş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rejiminə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keçir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uçuşunu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yalnız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kruiz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uçuş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rejimində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yalnız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yanacaq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mühərriki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işə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salmaqla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həyata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keçirir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Enmə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rejimi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üç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fərqli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seçim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şaquli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eniş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gövdəyə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enmə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paraşütlə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enmə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Bayraktar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DIHA),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avtomatik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marşrut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izləmə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hədəf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izləmə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halqa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qayıtma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rejimlərini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həyat</a:t>
            </a:r>
            <a:r>
              <a:rPr lang="en-US" sz="1600" dirty="0" err="1"/>
              <a:t>a</a:t>
            </a:r>
            <a:r>
              <a:rPr lang="en-US" sz="1600" dirty="0"/>
              <a:t> </a:t>
            </a:r>
            <a:r>
              <a:rPr lang="en-US" sz="1600" dirty="0" err="1"/>
              <a:t>keçirə</a:t>
            </a:r>
            <a:r>
              <a:rPr lang="en-US" sz="1600" dirty="0"/>
              <a:t> </a:t>
            </a:r>
            <a:r>
              <a:rPr lang="en-US" sz="1600" dirty="0" err="1"/>
              <a:t>bilən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uçuş</a:t>
            </a:r>
            <a:r>
              <a:rPr lang="en-US" sz="1600" dirty="0"/>
              <a:t> </a:t>
            </a:r>
            <a:r>
              <a:rPr lang="en-US" sz="1600" dirty="0" err="1"/>
              <a:t>idarəetmə</a:t>
            </a:r>
            <a:r>
              <a:rPr lang="en-US" sz="1600" dirty="0"/>
              <a:t> </a:t>
            </a:r>
            <a:r>
              <a:rPr lang="en-US" sz="1600" dirty="0" err="1"/>
              <a:t>sisteminə</a:t>
            </a:r>
            <a:r>
              <a:rPr lang="en-US" sz="1600" dirty="0"/>
              <a:t> </a:t>
            </a:r>
            <a:r>
              <a:rPr lang="en-US" sz="1600" dirty="0" err="1"/>
              <a:t>malikdir</a:t>
            </a:r>
            <a:r>
              <a:rPr lang="en-US" sz="1600" dirty="0"/>
              <a:t>.</a:t>
            </a:r>
          </a:p>
        </p:txBody>
      </p:sp>
      <p:sp>
        <p:nvSpPr>
          <p:cNvPr id="15" name="Graphic 37">
            <a:extLst>
              <a:ext uri="{FF2B5EF4-FFF2-40B4-BE49-F238E27FC236}">
                <a16:creationId xmlns:a16="http://schemas.microsoft.com/office/drawing/2014/main" xmlns="" id="{C283B95A-89CC-4DB1-B623-7207BB48DF41}"/>
              </a:ext>
            </a:extLst>
          </p:cNvPr>
          <p:cNvSpPr/>
          <p:nvPr/>
        </p:nvSpPr>
        <p:spPr>
          <a:xfrm>
            <a:off x="7891977" y="4839288"/>
            <a:ext cx="4060582" cy="1815780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rgbClr val="3F57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8775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BFF971F-E41F-4E95-97A9-17A34C514FEA}"/>
              </a:ext>
            </a:extLst>
          </p:cNvPr>
          <p:cNvGrpSpPr/>
          <p:nvPr/>
        </p:nvGrpSpPr>
        <p:grpSpPr>
          <a:xfrm>
            <a:off x="897309" y="1825162"/>
            <a:ext cx="10391683" cy="4193826"/>
            <a:chOff x="202250" y="1864074"/>
            <a:chExt cx="10328930" cy="4031858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xmlns="" id="{EEC164DD-0F8A-4B4A-9297-F2CF57C4AA79}"/>
                </a:ext>
              </a:extLst>
            </p:cNvPr>
            <p:cNvSpPr/>
            <p:nvPr/>
          </p:nvSpPr>
          <p:spPr>
            <a:xfrm rot="20880804">
              <a:off x="1418151" y="3371310"/>
              <a:ext cx="7898183" cy="1014434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11283 w 7879099"/>
                <a:gd name="connsiteY0" fmla="*/ 0 h 1014434"/>
                <a:gd name="connsiteX1" fmla="*/ 7879099 w 7879099"/>
                <a:gd name="connsiteY1" fmla="*/ 435519 h 1014434"/>
                <a:gd name="connsiteX2" fmla="*/ 7753106 w 7879099"/>
                <a:gd name="connsiteY2" fmla="*/ 1014434 h 1014434"/>
                <a:gd name="connsiteX3" fmla="*/ 0 w 7879099"/>
                <a:gd name="connsiteY3" fmla="*/ 527524 h 1014434"/>
                <a:gd name="connsiteX4" fmla="*/ 111283 w 7879099"/>
                <a:gd name="connsiteY4" fmla="*/ 0 h 1014434"/>
                <a:gd name="connsiteX0" fmla="*/ 130366 w 7898182"/>
                <a:gd name="connsiteY0" fmla="*/ 0 h 1014434"/>
                <a:gd name="connsiteX1" fmla="*/ 7898182 w 7898182"/>
                <a:gd name="connsiteY1" fmla="*/ 435519 h 1014434"/>
                <a:gd name="connsiteX2" fmla="*/ 7772189 w 7898182"/>
                <a:gd name="connsiteY2" fmla="*/ 1014434 h 1014434"/>
                <a:gd name="connsiteX3" fmla="*/ 0 w 7898182"/>
                <a:gd name="connsiteY3" fmla="*/ 585371 h 1014434"/>
                <a:gd name="connsiteX4" fmla="*/ 130366 w 7898182"/>
                <a:gd name="connsiteY4" fmla="*/ 0 h 101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8182" h="1014434">
                  <a:moveTo>
                    <a:pt x="130366" y="0"/>
                  </a:moveTo>
                  <a:lnTo>
                    <a:pt x="7898182" y="435519"/>
                  </a:lnTo>
                  <a:lnTo>
                    <a:pt x="7772189" y="1014434"/>
                  </a:lnTo>
                  <a:lnTo>
                    <a:pt x="0" y="585371"/>
                  </a:lnTo>
                  <a:lnTo>
                    <a:pt x="1303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xmlns="" id="{5E18E3DD-3850-4EC8-9C32-F428A14F28A2}"/>
                </a:ext>
              </a:extLst>
            </p:cNvPr>
            <p:cNvSpPr/>
            <p:nvPr/>
          </p:nvSpPr>
          <p:spPr>
            <a:xfrm rot="20880804">
              <a:off x="1421962" y="4521784"/>
              <a:ext cx="7893184" cy="1008525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09985 w 7879099"/>
                <a:gd name="connsiteY0" fmla="*/ 0 h 1008525"/>
                <a:gd name="connsiteX1" fmla="*/ 7879099 w 7879099"/>
                <a:gd name="connsiteY1" fmla="*/ 429610 h 1008525"/>
                <a:gd name="connsiteX2" fmla="*/ 7753106 w 7879099"/>
                <a:gd name="connsiteY2" fmla="*/ 1008525 h 1008525"/>
                <a:gd name="connsiteX3" fmla="*/ 0 w 7879099"/>
                <a:gd name="connsiteY3" fmla="*/ 521615 h 1008525"/>
                <a:gd name="connsiteX4" fmla="*/ 109985 w 7879099"/>
                <a:gd name="connsiteY4" fmla="*/ 0 h 1008525"/>
                <a:gd name="connsiteX0" fmla="*/ 124069 w 7893183"/>
                <a:gd name="connsiteY0" fmla="*/ 0 h 1008525"/>
                <a:gd name="connsiteX1" fmla="*/ 7893183 w 7893183"/>
                <a:gd name="connsiteY1" fmla="*/ 429610 h 1008525"/>
                <a:gd name="connsiteX2" fmla="*/ 7767190 w 7893183"/>
                <a:gd name="connsiteY2" fmla="*/ 1008525 h 1008525"/>
                <a:gd name="connsiteX3" fmla="*/ 0 w 7893183"/>
                <a:gd name="connsiteY3" fmla="*/ 571224 h 1008525"/>
                <a:gd name="connsiteX4" fmla="*/ 124069 w 7893183"/>
                <a:gd name="connsiteY4" fmla="*/ 0 h 100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3183" h="1008525">
                  <a:moveTo>
                    <a:pt x="124069" y="0"/>
                  </a:moveTo>
                  <a:lnTo>
                    <a:pt x="7893183" y="429610"/>
                  </a:lnTo>
                  <a:lnTo>
                    <a:pt x="7767190" y="1008525"/>
                  </a:lnTo>
                  <a:lnTo>
                    <a:pt x="0" y="571224"/>
                  </a:lnTo>
                  <a:lnTo>
                    <a:pt x="12406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xmlns="" id="{D0F16A57-8441-4E83-B072-7F095EB80F4F}"/>
                </a:ext>
              </a:extLst>
            </p:cNvPr>
            <p:cNvSpPr/>
            <p:nvPr/>
          </p:nvSpPr>
          <p:spPr>
            <a:xfrm rot="20880804">
              <a:off x="1418977" y="2229010"/>
              <a:ext cx="7893182" cy="1007270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16096 w 7879099"/>
                <a:gd name="connsiteY0" fmla="*/ 0 h 1007270"/>
                <a:gd name="connsiteX1" fmla="*/ 7879099 w 7879099"/>
                <a:gd name="connsiteY1" fmla="*/ 428355 h 1007270"/>
                <a:gd name="connsiteX2" fmla="*/ 7753106 w 7879099"/>
                <a:gd name="connsiteY2" fmla="*/ 1007270 h 1007270"/>
                <a:gd name="connsiteX3" fmla="*/ 0 w 7879099"/>
                <a:gd name="connsiteY3" fmla="*/ 520360 h 1007270"/>
                <a:gd name="connsiteX4" fmla="*/ 116096 w 7879099"/>
                <a:gd name="connsiteY4" fmla="*/ 0 h 1007270"/>
                <a:gd name="connsiteX0" fmla="*/ 130178 w 7893181"/>
                <a:gd name="connsiteY0" fmla="*/ 0 h 1007270"/>
                <a:gd name="connsiteX1" fmla="*/ 7893181 w 7893181"/>
                <a:gd name="connsiteY1" fmla="*/ 428355 h 1007270"/>
                <a:gd name="connsiteX2" fmla="*/ 7767188 w 7893181"/>
                <a:gd name="connsiteY2" fmla="*/ 1007270 h 1007270"/>
                <a:gd name="connsiteX3" fmla="*/ 0 w 7893181"/>
                <a:gd name="connsiteY3" fmla="*/ 569969 h 1007270"/>
                <a:gd name="connsiteX4" fmla="*/ 130178 w 7893181"/>
                <a:gd name="connsiteY4" fmla="*/ 0 h 10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3181" h="1007270">
                  <a:moveTo>
                    <a:pt x="130178" y="0"/>
                  </a:moveTo>
                  <a:lnTo>
                    <a:pt x="7893181" y="428355"/>
                  </a:lnTo>
                  <a:lnTo>
                    <a:pt x="7767188" y="1007270"/>
                  </a:lnTo>
                  <a:lnTo>
                    <a:pt x="0" y="569969"/>
                  </a:lnTo>
                  <a:lnTo>
                    <a:pt x="1301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00909C7-8601-4543-9BAB-F6B719B49DEE}"/>
                </a:ext>
              </a:extLst>
            </p:cNvPr>
            <p:cNvSpPr/>
            <p:nvPr/>
          </p:nvSpPr>
          <p:spPr>
            <a:xfrm>
              <a:off x="1519746" y="1864074"/>
              <a:ext cx="7693260" cy="5996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DBEAFB63-70F4-4381-A8A6-9896C77DA197}"/>
                </a:ext>
              </a:extLst>
            </p:cNvPr>
            <p:cNvSpPr/>
            <p:nvPr/>
          </p:nvSpPr>
          <p:spPr>
            <a:xfrm>
              <a:off x="1519746" y="3008134"/>
              <a:ext cx="7693260" cy="5996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8C6F7A7-C6F2-484C-9B8C-2DFD801DE70C}"/>
                </a:ext>
              </a:extLst>
            </p:cNvPr>
            <p:cNvSpPr/>
            <p:nvPr/>
          </p:nvSpPr>
          <p:spPr>
            <a:xfrm>
              <a:off x="1519746" y="4152194"/>
              <a:ext cx="7693260" cy="5996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231BA37-0CAE-4122-9850-FC17FCF69F15}"/>
                </a:ext>
              </a:extLst>
            </p:cNvPr>
            <p:cNvSpPr/>
            <p:nvPr/>
          </p:nvSpPr>
          <p:spPr>
            <a:xfrm>
              <a:off x="202250" y="1864074"/>
              <a:ext cx="1332000" cy="5996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28E757A0-5D11-4222-A898-EBDF5AEA654C}"/>
                </a:ext>
              </a:extLst>
            </p:cNvPr>
            <p:cNvSpPr/>
            <p:nvPr/>
          </p:nvSpPr>
          <p:spPr>
            <a:xfrm>
              <a:off x="1519746" y="1864074"/>
              <a:ext cx="242267" cy="599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68B4BAC-76B2-427D-80FB-EA0FFE05F928}"/>
                </a:ext>
              </a:extLst>
            </p:cNvPr>
            <p:cNvSpPr/>
            <p:nvPr/>
          </p:nvSpPr>
          <p:spPr>
            <a:xfrm>
              <a:off x="8970738" y="1864074"/>
              <a:ext cx="242267" cy="599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CDD4ED93-86F0-40CA-A794-220EB2BE2056}"/>
                </a:ext>
              </a:extLst>
            </p:cNvPr>
            <p:cNvSpPr/>
            <p:nvPr/>
          </p:nvSpPr>
          <p:spPr>
            <a:xfrm>
              <a:off x="1519746" y="3008134"/>
              <a:ext cx="242267" cy="599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BB4E7BC3-739C-499B-8CCE-23644C464CE5}"/>
                </a:ext>
              </a:extLst>
            </p:cNvPr>
            <p:cNvSpPr/>
            <p:nvPr/>
          </p:nvSpPr>
          <p:spPr>
            <a:xfrm>
              <a:off x="8970738" y="3008134"/>
              <a:ext cx="242267" cy="599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26AFD17-3004-448E-B129-8DF79D94E3E6}"/>
                </a:ext>
              </a:extLst>
            </p:cNvPr>
            <p:cNvSpPr/>
            <p:nvPr/>
          </p:nvSpPr>
          <p:spPr>
            <a:xfrm>
              <a:off x="1519746" y="4152194"/>
              <a:ext cx="242267" cy="599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92CA5EF3-1260-452D-8F2C-A32CC050DD63}"/>
                </a:ext>
              </a:extLst>
            </p:cNvPr>
            <p:cNvSpPr/>
            <p:nvPr/>
          </p:nvSpPr>
          <p:spPr>
            <a:xfrm>
              <a:off x="8970738" y="4152194"/>
              <a:ext cx="242267" cy="599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B349F5DE-9A41-41F1-B98C-112DED0D2CF6}"/>
                </a:ext>
              </a:extLst>
            </p:cNvPr>
            <p:cNvSpPr/>
            <p:nvPr/>
          </p:nvSpPr>
          <p:spPr>
            <a:xfrm>
              <a:off x="1519746" y="5296254"/>
              <a:ext cx="7693260" cy="5996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xmlns="" id="{2BDEE461-901A-4F1F-A58E-8C4B261687AE}"/>
                </a:ext>
              </a:extLst>
            </p:cNvPr>
            <p:cNvSpPr/>
            <p:nvPr/>
          </p:nvSpPr>
          <p:spPr>
            <a:xfrm>
              <a:off x="9213007" y="5296254"/>
              <a:ext cx="876602" cy="59967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xmlns="" id="{AA2CACE1-0984-4705-BFBA-F83907F627FA}"/>
                </a:ext>
              </a:extLst>
            </p:cNvPr>
            <p:cNvSpPr/>
            <p:nvPr/>
          </p:nvSpPr>
          <p:spPr>
            <a:xfrm>
              <a:off x="1519746" y="5296254"/>
              <a:ext cx="242267" cy="599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xmlns="" id="{BCB57FF4-9161-4A1B-A9B5-14D7FA9D757B}"/>
                </a:ext>
              </a:extLst>
            </p:cNvPr>
            <p:cNvSpPr/>
            <p:nvPr/>
          </p:nvSpPr>
          <p:spPr>
            <a:xfrm>
              <a:off x="8970738" y="5296254"/>
              <a:ext cx="242267" cy="599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1" name="Isosceles Triangle 19">
              <a:extLst>
                <a:ext uri="{FF2B5EF4-FFF2-40B4-BE49-F238E27FC236}">
                  <a16:creationId xmlns:a16="http://schemas.microsoft.com/office/drawing/2014/main" xmlns="" id="{1E1E47F4-1734-404F-AA43-D40A4CFBAD38}"/>
                </a:ext>
              </a:extLst>
            </p:cNvPr>
            <p:cNvSpPr/>
            <p:nvPr/>
          </p:nvSpPr>
          <p:spPr>
            <a:xfrm rot="5400000">
              <a:off x="10009706" y="5374458"/>
              <a:ext cx="599678" cy="44327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E6F5C67-7712-4EB6-9D14-90DB38A92936}"/>
              </a:ext>
            </a:extLst>
          </p:cNvPr>
          <p:cNvSpPr txBox="1"/>
          <p:nvPr/>
        </p:nvSpPr>
        <p:spPr>
          <a:xfrm>
            <a:off x="2694962" y="1822730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/>
            <a:r>
              <a:rPr lang="en-US" altLang="ko-KR" sz="3600" b="1" dirty="0">
                <a:solidFill>
                  <a:srgbClr val="3F573C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rgbClr val="3F573C"/>
              </a:solidFill>
              <a:cs typeface="Calibr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773C15-4770-4169-80E8-4D8EE2F3AEEF}"/>
              </a:ext>
            </a:extLst>
          </p:cNvPr>
          <p:cNvSpPr txBox="1"/>
          <p:nvPr/>
        </p:nvSpPr>
        <p:spPr>
          <a:xfrm>
            <a:off x="2693821" y="3010484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/>
            <a:r>
              <a:rPr lang="en-US" altLang="ko-KR" sz="3600" b="1" dirty="0">
                <a:solidFill>
                  <a:srgbClr val="537152"/>
                </a:solidFill>
                <a:cs typeface="Calibri" pitchFamily="34" charset="0"/>
              </a:rPr>
              <a:t>02</a:t>
            </a:r>
            <a:endParaRPr lang="ko-KR" altLang="en-US" sz="3600" b="1" dirty="0">
              <a:solidFill>
                <a:srgbClr val="537152"/>
              </a:solidFill>
              <a:cs typeface="Calibr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3BD296E-AFDD-4325-8243-1EBC94182A60}"/>
              </a:ext>
            </a:extLst>
          </p:cNvPr>
          <p:cNvSpPr txBox="1"/>
          <p:nvPr/>
        </p:nvSpPr>
        <p:spPr>
          <a:xfrm>
            <a:off x="2692680" y="4198238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/>
            <a:r>
              <a:rPr lang="en-US" altLang="ko-KR" sz="3600" b="1" dirty="0">
                <a:solidFill>
                  <a:srgbClr val="638564"/>
                </a:solidFill>
                <a:cs typeface="Calibri" pitchFamily="34" charset="0"/>
              </a:rPr>
              <a:t>03</a:t>
            </a:r>
            <a:endParaRPr lang="ko-KR" altLang="en-US" sz="3600" b="1" dirty="0">
              <a:solidFill>
                <a:srgbClr val="638564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0DFBDF-24D4-4A6D-9FE9-0B09A17ACD19}"/>
              </a:ext>
            </a:extLst>
          </p:cNvPr>
          <p:cNvSpPr txBox="1"/>
          <p:nvPr/>
        </p:nvSpPr>
        <p:spPr>
          <a:xfrm>
            <a:off x="2724577" y="5385991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/>
            <a:r>
              <a:rPr lang="en-US" altLang="ko-KR" sz="3600" b="1" dirty="0">
                <a:solidFill>
                  <a:srgbClr val="759774"/>
                </a:solidFill>
                <a:cs typeface="Calibri" pitchFamily="34" charset="0"/>
              </a:rPr>
              <a:t>04</a:t>
            </a:r>
            <a:endParaRPr lang="ko-KR" altLang="en-US" sz="3600" b="1" dirty="0">
              <a:solidFill>
                <a:srgbClr val="759774"/>
              </a:solidFill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08631" y="388593"/>
            <a:ext cx="4946611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914286"/>
            <a:r>
              <a:rPr lang="en-US" sz="36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Texniki</a:t>
            </a:r>
            <a:r>
              <a:rPr lang="en-US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xüsusiyyətləri</a:t>
            </a:r>
            <a:endParaRPr lang="en-US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85625" y="18538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86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150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Kilometr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Əlaqə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Aralığı</a:t>
            </a:r>
            <a:endParaRPr lang="en-US" dirty="0">
              <a:solidFill>
                <a:srgbClr val="E7E6E6">
                  <a:lumMod val="25000"/>
                </a:srgbClr>
              </a:solidFill>
            </a:endParaRPr>
          </a:p>
          <a:p>
            <a:pPr defTabSz="914286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9000 Feet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Əməliyyat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Yüksəkliyi</a:t>
            </a:r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385625" y="30354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86"/>
            <a:r>
              <a:rPr lang="fi-FI" dirty="0">
                <a:solidFill>
                  <a:srgbClr val="E7E6E6">
                    <a:lumMod val="25000"/>
                  </a:srgbClr>
                </a:solidFill>
              </a:rPr>
              <a:t>15000 Ayaq Hündürlük Tavan</a:t>
            </a:r>
          </a:p>
          <a:p>
            <a:pPr defTabSz="914286"/>
            <a:r>
              <a:rPr lang="fi-FI" dirty="0">
                <a:solidFill>
                  <a:srgbClr val="E7E6E6">
                    <a:lumMod val="25000"/>
                  </a:srgbClr>
                </a:solidFill>
              </a:rPr>
              <a:t>12 saat hava yolu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27828" y="42031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86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5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Metr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qanad</a:t>
            </a:r>
            <a:endParaRPr lang="en-US" dirty="0">
              <a:solidFill>
                <a:srgbClr val="E7E6E6">
                  <a:lumMod val="25000"/>
                </a:srgbClr>
              </a:solidFill>
            </a:endParaRPr>
          </a:p>
          <a:p>
            <a:pPr defTabSz="914286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1,5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Metr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Uzunluq</a:t>
            </a:r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41895" y="53848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86"/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Maksimum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30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kiloqram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qalxma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çəkisi</a:t>
            </a:r>
            <a:endParaRPr lang="en-US" dirty="0">
              <a:solidFill>
                <a:srgbClr val="E7E6E6">
                  <a:lumMod val="25000"/>
                </a:srgbClr>
              </a:solidFill>
            </a:endParaRPr>
          </a:p>
          <a:p>
            <a:pPr defTabSz="914286"/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5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Kiloqram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Faydalı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Yük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</a:rPr>
              <a:t>Tutumu</a:t>
            </a:r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0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90B93B65-8E6E-4731-A7A5-51145997D003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A08C04A1-FC8F-40FF-937C-F766DD094BC8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544C5E8-41CD-4551-8BFB-859475F1C1AC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17802EC-2117-4ECC-A7EE-6AD46351C8BD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xmlns="" id="{837C4015-B586-4CE6-AB8A-EAE11A0E14EE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381DD9E-E490-47A9-BA91-527E6EB6237A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532CF7A-12AE-46CC-A372-39BD0038E2A9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679C43-038B-4129-A8CF-36EE15A8E1BC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DD207C-4F92-4F11-97B0-9C5A6DD35745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48B582FF-6E49-46C0-9042-010D202446CC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xmlns="" id="{4B4A7012-F4B3-48C6-86AD-C91BFF28D3AA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xmlns="" id="{1661546D-79BD-4527-9657-99A6E35C354F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64455" y="3375298"/>
            <a:ext cx="229772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Tamamilə</a:t>
            </a:r>
            <a:r>
              <a:rPr lang="en-US" sz="1600" dirty="0"/>
              <a:t> </a:t>
            </a:r>
            <a:r>
              <a:rPr lang="en-US" sz="1600" dirty="0" err="1"/>
              <a:t>Avtomatik</a:t>
            </a:r>
            <a:r>
              <a:rPr lang="en-US" sz="1600" dirty="0"/>
              <a:t> </a:t>
            </a:r>
            <a:r>
              <a:rPr lang="en-US" sz="1600" dirty="0" err="1"/>
              <a:t>Uçuş</a:t>
            </a:r>
            <a:r>
              <a:rPr lang="en-US" sz="1600" dirty="0"/>
              <a:t> </a:t>
            </a:r>
            <a:r>
              <a:rPr lang="en-US" sz="1600" dirty="0" err="1"/>
              <a:t>Sistemi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Tamamilə</a:t>
            </a:r>
            <a:r>
              <a:rPr lang="en-US" sz="1600" dirty="0"/>
              <a:t> </a:t>
            </a:r>
            <a:r>
              <a:rPr lang="en-US" sz="1600" dirty="0" err="1"/>
              <a:t>Muxtar</a:t>
            </a:r>
            <a:r>
              <a:rPr lang="en-US" sz="1600" dirty="0"/>
              <a:t>, Sensor </a:t>
            </a:r>
            <a:r>
              <a:rPr lang="en-US" sz="1600" dirty="0" err="1"/>
              <a:t>Füzyonunun</a:t>
            </a:r>
            <a:r>
              <a:rPr lang="en-US" sz="1600" dirty="0"/>
              <a:t> </a:t>
            </a:r>
            <a:r>
              <a:rPr lang="en-US" sz="1600" dirty="0" err="1"/>
              <a:t>köməkliyi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Muxtar</a:t>
            </a:r>
            <a:r>
              <a:rPr lang="en-US" sz="1600" dirty="0"/>
              <a:t> </a:t>
            </a:r>
            <a:r>
              <a:rPr lang="en-US" sz="1600" dirty="0" err="1"/>
              <a:t>qalxma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</a:t>
            </a:r>
            <a:r>
              <a:rPr lang="en-US" sz="1600" dirty="0" err="1"/>
              <a:t>enmə</a:t>
            </a:r>
            <a:r>
              <a:rPr lang="en-US" sz="1600" dirty="0"/>
              <a:t> </a:t>
            </a:r>
            <a:r>
              <a:rPr lang="en-US" sz="1600" dirty="0" err="1"/>
              <a:t>sistemi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357489" y="2953267"/>
            <a:ext cx="2424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Yarı</a:t>
            </a:r>
            <a:r>
              <a:rPr lang="en-US" sz="1600" dirty="0"/>
              <a:t> </a:t>
            </a:r>
            <a:r>
              <a:rPr lang="en-US" sz="1600" dirty="0" err="1"/>
              <a:t>Muxtar</a:t>
            </a:r>
            <a:r>
              <a:rPr lang="en-US" sz="1600" dirty="0"/>
              <a:t> </a:t>
            </a:r>
            <a:r>
              <a:rPr lang="en-US" sz="1600" dirty="0" err="1"/>
              <a:t>Uçuş</a:t>
            </a:r>
            <a:r>
              <a:rPr lang="en-US" sz="1600" dirty="0"/>
              <a:t> </a:t>
            </a:r>
            <a:r>
              <a:rPr lang="en-US" sz="1600" dirty="0" err="1"/>
              <a:t>Modu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Xətaya</a:t>
            </a:r>
            <a:r>
              <a:rPr lang="en-US" sz="1600" dirty="0"/>
              <a:t> </a:t>
            </a:r>
            <a:r>
              <a:rPr lang="en-US" sz="1600" dirty="0" err="1"/>
              <a:t>davamlı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memarlığı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Üçqat</a:t>
            </a:r>
            <a:r>
              <a:rPr lang="en-US" sz="1600" dirty="0"/>
              <a:t> </a:t>
            </a:r>
            <a:r>
              <a:rPr lang="en-US" sz="1600" dirty="0" err="1"/>
              <a:t>Ehtiyat</a:t>
            </a:r>
            <a:r>
              <a:rPr lang="en-US" sz="1600" dirty="0"/>
              <a:t> </a:t>
            </a:r>
            <a:r>
              <a:rPr lang="en-US" sz="1600" dirty="0" err="1"/>
              <a:t>Uçuşa</a:t>
            </a:r>
            <a:r>
              <a:rPr lang="en-US" sz="1600" dirty="0"/>
              <a:t> </a:t>
            </a:r>
            <a:r>
              <a:rPr lang="en-US" sz="1600" dirty="0" err="1"/>
              <a:t>Nəzarət</a:t>
            </a:r>
            <a:r>
              <a:rPr lang="en-US" sz="1600" dirty="0"/>
              <a:t> </a:t>
            </a:r>
            <a:r>
              <a:rPr lang="en-US" sz="1600" dirty="0" err="1"/>
              <a:t>Sistemi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5720863" y="2362424"/>
            <a:ext cx="231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/>
              <a:t>Artıq</a:t>
            </a:r>
            <a:r>
              <a:rPr lang="en-US" sz="1600" dirty="0"/>
              <a:t> Servo </a:t>
            </a:r>
            <a:r>
              <a:rPr lang="en-US" sz="1600" dirty="0" err="1"/>
              <a:t>Aktuatorlar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/>
              <a:t>Elektro-Optik</a:t>
            </a:r>
            <a:r>
              <a:rPr lang="en-US" sz="1600" dirty="0"/>
              <a:t> (EO) </a:t>
            </a:r>
            <a:r>
              <a:rPr lang="en-US" sz="1600" dirty="0" err="1"/>
              <a:t>Kamera</a:t>
            </a:r>
            <a:r>
              <a:rPr lang="en-US" sz="1600" dirty="0"/>
              <a:t> </a:t>
            </a:r>
            <a:r>
              <a:rPr lang="en-US" sz="1600" dirty="0" err="1"/>
              <a:t>Modulu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/>
              <a:t>İnfraqırmızı</a:t>
            </a:r>
            <a:r>
              <a:rPr lang="en-US" sz="1600" dirty="0"/>
              <a:t> (IR) </a:t>
            </a:r>
            <a:r>
              <a:rPr lang="en-US" sz="1600" dirty="0" err="1"/>
              <a:t>Kamera</a:t>
            </a:r>
            <a:r>
              <a:rPr lang="en-US" sz="1600" dirty="0"/>
              <a:t> </a:t>
            </a:r>
            <a:r>
              <a:rPr lang="en-US" sz="1600" dirty="0" err="1"/>
              <a:t>Modulu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7999828" y="2376492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Lazer</a:t>
            </a:r>
            <a:r>
              <a:rPr lang="en-US" sz="1600" dirty="0"/>
              <a:t> </a:t>
            </a:r>
            <a:r>
              <a:rPr lang="en-US" sz="1600" dirty="0" err="1"/>
              <a:t>Aralığı</a:t>
            </a:r>
            <a:r>
              <a:rPr lang="en-US" sz="1600" dirty="0"/>
              <a:t> </a:t>
            </a:r>
            <a:r>
              <a:rPr lang="en-US" sz="1600" dirty="0" err="1"/>
              <a:t>Tapan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Lazer</a:t>
            </a:r>
            <a:r>
              <a:rPr lang="en-US" sz="1600" dirty="0"/>
              <a:t> </a:t>
            </a:r>
            <a:r>
              <a:rPr lang="en-US" sz="1600" dirty="0" err="1"/>
              <a:t>göstəricisi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Rəqəmsal</a:t>
            </a:r>
            <a:r>
              <a:rPr lang="en-US" sz="1600" dirty="0"/>
              <a:t> </a:t>
            </a:r>
            <a:r>
              <a:rPr lang="en-US" sz="1600" dirty="0" err="1"/>
              <a:t>Məlumat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Video </a:t>
            </a:r>
            <a:r>
              <a:rPr lang="en-US" sz="1600" dirty="0" err="1"/>
              <a:t>Bağlantısı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987451" y="444863"/>
            <a:ext cx="4759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Qabaqcıl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xüsusiyyətləri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Freeform 53">
            <a:extLst>
              <a:ext uri="{FF2B5EF4-FFF2-40B4-BE49-F238E27FC236}">
                <a16:creationId xmlns:a16="http://schemas.microsoft.com/office/drawing/2014/main" xmlns="" id="{B7BA53FA-6E9D-4F0A-9DAE-53C0BC1B312A}"/>
              </a:ext>
            </a:extLst>
          </p:cNvPr>
          <p:cNvSpPr/>
          <p:nvPr/>
        </p:nvSpPr>
        <p:spPr>
          <a:xfrm>
            <a:off x="9490953" y="5008098"/>
            <a:ext cx="1791336" cy="165295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9417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BB6991-A8BD-497E-9486-7E3BABBA550A}"/>
              </a:ext>
            </a:extLst>
          </p:cNvPr>
          <p:cNvSpPr txBox="1"/>
          <p:nvPr/>
        </p:nvSpPr>
        <p:spPr>
          <a:xfrm>
            <a:off x="8684057" y="5435112"/>
            <a:ext cx="2415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286"/>
            <a:r>
              <a:rPr lang="en-US" altLang="ko-KR" sz="1400" b="1" i="1" dirty="0">
                <a:solidFill>
                  <a:srgbClr val="3F573C"/>
                </a:solidFill>
                <a:cs typeface="Arial" pitchFamily="34" charset="0"/>
              </a:rPr>
              <a:t>MPT-76 (</a:t>
            </a:r>
            <a:r>
              <a:rPr lang="en-US" altLang="ko-KR" sz="1400" b="1" i="1" dirty="0" err="1">
                <a:solidFill>
                  <a:srgbClr val="3F573C"/>
                </a:solidFill>
                <a:cs typeface="Arial" pitchFamily="34" charset="0"/>
              </a:rPr>
              <a:t>Piyada</a:t>
            </a:r>
            <a:r>
              <a:rPr lang="en-US" altLang="ko-KR" sz="1400" b="1" i="1" dirty="0">
                <a:solidFill>
                  <a:srgbClr val="3F573C"/>
                </a:solidFill>
                <a:cs typeface="Arial" pitchFamily="34" charset="0"/>
              </a:rPr>
              <a:t> </a:t>
            </a:r>
            <a:r>
              <a:rPr lang="en-US" altLang="ko-KR" sz="1400" b="1" i="1" dirty="0" err="1">
                <a:solidFill>
                  <a:srgbClr val="3F573C"/>
                </a:solidFill>
                <a:cs typeface="Arial" pitchFamily="34" charset="0"/>
              </a:rPr>
              <a:t>tüfəngi</a:t>
            </a:r>
            <a:r>
              <a:rPr lang="en-US" altLang="ko-KR" sz="1400" b="1" i="1" dirty="0">
                <a:solidFill>
                  <a:srgbClr val="3F573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CB4ADB1-D846-41A8-97E2-4C09C6D6DC87}"/>
              </a:ext>
            </a:extLst>
          </p:cNvPr>
          <p:cNvSpPr/>
          <p:nvPr/>
        </p:nvSpPr>
        <p:spPr>
          <a:xfrm>
            <a:off x="791308" y="1157676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6338" y="1190451"/>
            <a:ext cx="4241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MPT-76 (</a:t>
            </a:r>
            <a:r>
              <a:rPr lang="en-US" sz="28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Piyada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tüfəngi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4456" y="2103850"/>
            <a:ext cx="47877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MKEK MPT-76,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Türk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Silahlı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Qüvvələrinin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piyada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tüfəng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ehtiyaclarını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qarşılamaq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üçün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Müdafiə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Sənayesi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Müdirliyi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tərəfindən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yaradılan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Müasir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Piyada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Tüfəngi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layihəsi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çərçivəsində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istehsal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olunan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piyada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tüfəngidir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Türk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Silahlı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Qüvvələrinin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istifadə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etdiyi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500.000 HK G3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tüfəngini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əvəz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edəcək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. MPT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abreviaturası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"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Milli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Piyada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Tüfəngi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"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sözlərinin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baş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hərflərindən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ilhamlanıb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026" name="Picture 2" descr="Mehmetçik'e bin 200 milli keskin nişancı tüfeği - Son Haberler - Milliy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25" y="2039815"/>
            <a:ext cx="5442722" cy="30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478302"/>
            <a:ext cx="12192000" cy="36576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187441"/>
            <a:ext cx="12192000" cy="36576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사각형: 둥근 모서리 33">
            <a:extLst>
              <a:ext uri="{FF2B5EF4-FFF2-40B4-BE49-F238E27FC236}">
                <a16:creationId xmlns:a16="http://schemas.microsoft.com/office/drawing/2014/main" xmlns="" id="{CE462D1D-6267-4128-893C-4A6D70582B3F}"/>
              </a:ext>
            </a:extLst>
          </p:cNvPr>
          <p:cNvSpPr/>
          <p:nvPr/>
        </p:nvSpPr>
        <p:spPr>
          <a:xfrm>
            <a:off x="950303" y="4104615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5" name="사각형: 둥근 모서리 34">
            <a:extLst>
              <a:ext uri="{FF2B5EF4-FFF2-40B4-BE49-F238E27FC236}">
                <a16:creationId xmlns:a16="http://schemas.microsoft.com/office/drawing/2014/main" xmlns="" id="{9260D530-276D-4FE4-9955-4E830527879C}"/>
              </a:ext>
            </a:extLst>
          </p:cNvPr>
          <p:cNvSpPr/>
          <p:nvPr/>
        </p:nvSpPr>
        <p:spPr>
          <a:xfrm>
            <a:off x="6198146" y="4104615"/>
            <a:ext cx="5062603" cy="2077109"/>
          </a:xfrm>
          <a:prstGeom prst="roundRect">
            <a:avLst>
              <a:gd name="adj" fmla="val 12276"/>
            </a:avLst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xmlns="" id="{55B45A1B-E09A-4ADD-B511-ED4FC5A0DBD3}"/>
              </a:ext>
            </a:extLst>
          </p:cNvPr>
          <p:cNvSpPr/>
          <p:nvPr/>
        </p:nvSpPr>
        <p:spPr>
          <a:xfrm>
            <a:off x="6198146" y="1872994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xmlns="" id="{06521220-BFCF-433A-9DB0-D5AB4375D1E4}"/>
              </a:ext>
            </a:extLst>
          </p:cNvPr>
          <p:cNvSpPr/>
          <p:nvPr/>
        </p:nvSpPr>
        <p:spPr>
          <a:xfrm>
            <a:off x="950303" y="1872994"/>
            <a:ext cx="5062603" cy="2077109"/>
          </a:xfrm>
          <a:prstGeom prst="roundRect">
            <a:avLst>
              <a:gd name="adj" fmla="val 1227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grpSp>
        <p:nvGrpSpPr>
          <p:cNvPr id="8" name="그룹 8">
            <a:extLst>
              <a:ext uri="{FF2B5EF4-FFF2-40B4-BE49-F238E27FC236}">
                <a16:creationId xmlns:a16="http://schemas.microsoft.com/office/drawing/2014/main" xmlns="" id="{C31DEB4C-E02B-4CED-8A7B-ECD215ED7372}"/>
              </a:ext>
            </a:extLst>
          </p:cNvPr>
          <p:cNvGrpSpPr/>
          <p:nvPr/>
        </p:nvGrpSpPr>
        <p:grpSpPr>
          <a:xfrm>
            <a:off x="4998220" y="2926159"/>
            <a:ext cx="2209468" cy="2209468"/>
            <a:chOff x="5126632" y="2555606"/>
            <a:chExt cx="1933593" cy="19335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FD81BC3-12A2-48A2-A8B3-A7F9DE4A9DA9}"/>
                </a:ext>
              </a:extLst>
            </p:cNvPr>
            <p:cNvSpPr/>
            <p:nvPr/>
          </p:nvSpPr>
          <p:spPr>
            <a:xfrm>
              <a:off x="5229903" y="2730314"/>
              <a:ext cx="172705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타원 6">
              <a:extLst>
                <a:ext uri="{FF2B5EF4-FFF2-40B4-BE49-F238E27FC236}">
                  <a16:creationId xmlns:a16="http://schemas.microsoft.com/office/drawing/2014/main" xmlns="" id="{634A1FFF-1CF1-4C7E-884D-202096F5BF4C}"/>
                </a:ext>
              </a:extLst>
            </p:cNvPr>
            <p:cNvSpPr/>
            <p:nvPr/>
          </p:nvSpPr>
          <p:spPr>
            <a:xfrm>
              <a:off x="5126632" y="2555606"/>
              <a:ext cx="1933593" cy="19335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159D285-FBA5-4B32-887E-331CE047DBB3}"/>
                </a:ext>
              </a:extLst>
            </p:cNvPr>
            <p:cNvSpPr/>
            <p:nvPr/>
          </p:nvSpPr>
          <p:spPr>
            <a:xfrm>
              <a:off x="5234541" y="2663515"/>
              <a:ext cx="1717775" cy="1717775"/>
            </a:xfrm>
            <a:prstGeom prst="ellipse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C68D514-BA4B-426B-9762-5849F6FC927F}"/>
              </a:ext>
            </a:extLst>
          </p:cNvPr>
          <p:cNvSpPr/>
          <p:nvPr/>
        </p:nvSpPr>
        <p:spPr>
          <a:xfrm>
            <a:off x="1028458" y="1964051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7B1FB3F-EF02-4412-A564-82636B828F28}"/>
              </a:ext>
            </a:extLst>
          </p:cNvPr>
          <p:cNvSpPr/>
          <p:nvPr/>
        </p:nvSpPr>
        <p:spPr>
          <a:xfrm>
            <a:off x="10619180" y="1964051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7DC27D3-F9A6-4B0B-AAA3-F412B653AAE4}"/>
              </a:ext>
            </a:extLst>
          </p:cNvPr>
          <p:cNvSpPr/>
          <p:nvPr/>
        </p:nvSpPr>
        <p:spPr>
          <a:xfrm>
            <a:off x="10619180" y="5523696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4F3E8A5-EDF5-4D46-9D32-91075EC75915}"/>
              </a:ext>
            </a:extLst>
          </p:cNvPr>
          <p:cNvSpPr/>
          <p:nvPr/>
        </p:nvSpPr>
        <p:spPr>
          <a:xfrm>
            <a:off x="1028458" y="5523696"/>
            <a:ext cx="569540" cy="56954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11347"/>
          </a:xfrm>
          <a:prstGeom prst="rect">
            <a:avLst/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168089" y="2053884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 kern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1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151677" y="5638801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 kern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2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0759911" y="2065608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 kern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3" name="Graphic 2">
            <a:extLst>
              <a:ext uri="{FF2B5EF4-FFF2-40B4-BE49-F238E27FC236}">
                <a16:creationId xmlns:a16="http://schemas.microsoft.com/office/drawing/2014/main" xmlns="" id="{B5870D29-05D5-4E72-920A-E9EAFAD0AF42}"/>
              </a:ext>
            </a:extLst>
          </p:cNvPr>
          <p:cNvSpPr/>
          <p:nvPr/>
        </p:nvSpPr>
        <p:spPr>
          <a:xfrm>
            <a:off x="10759911" y="5638801"/>
            <a:ext cx="294952" cy="376657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286"/>
            <a:endParaRPr lang="en-US" kern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530990" y="196948"/>
            <a:ext cx="5852161" cy="14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28646" y="886265"/>
            <a:ext cx="5896708" cy="11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İti qovan” PUA-lar hansı üstünlüklərə malikdir? - VİDE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83" y="2912012"/>
            <a:ext cx="2461017" cy="22831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457903" y="276051"/>
            <a:ext cx="57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İti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qovan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Pilotsuz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Uçuş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Aparatı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25638" y="2001018"/>
            <a:ext cx="36200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İti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qovan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Pilotsuz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Uçuş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Aparatı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  <a:r>
              <a:rPr lang="en-US" sz="1600" dirty="0" err="1">
                <a:solidFill>
                  <a:schemeClr val="bg1"/>
                </a:solidFill>
              </a:rPr>
              <a:t>yerli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istehsaldır.Əvvəllər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həmin</a:t>
            </a:r>
            <a:r>
              <a:rPr lang="en-US" sz="1600" dirty="0">
                <a:solidFill>
                  <a:schemeClr val="bg1"/>
                </a:solidFill>
              </a:rPr>
              <a:t> PUA-</a:t>
            </a:r>
            <a:r>
              <a:rPr lang="en-US" sz="1600" dirty="0" err="1">
                <a:solidFill>
                  <a:schemeClr val="bg1"/>
                </a:solidFill>
              </a:rPr>
              <a:t>nın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kamikadze</a:t>
            </a:r>
            <a:r>
              <a:rPr lang="en-US" sz="1600" dirty="0">
                <a:solidFill>
                  <a:schemeClr val="bg1"/>
                </a:solidFill>
              </a:rPr>
              <a:t> ''</a:t>
            </a:r>
            <a:r>
              <a:rPr lang="en-US" sz="1600" dirty="0" err="1">
                <a:solidFill>
                  <a:schemeClr val="bg1"/>
                </a:solidFill>
              </a:rPr>
              <a:t>Zərbə</a:t>
            </a:r>
            <a:r>
              <a:rPr lang="en-US" sz="1600" dirty="0">
                <a:solidFill>
                  <a:schemeClr val="bg1"/>
                </a:solidFill>
              </a:rPr>
              <a:t>'' </a:t>
            </a:r>
            <a:r>
              <a:rPr lang="en-US" sz="1600" dirty="0" err="1">
                <a:solidFill>
                  <a:schemeClr val="bg1"/>
                </a:solidFill>
              </a:rPr>
              <a:t>olub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Müdafiə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Sənayesi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Nazirliyinin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müəssisəsində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sonra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həmin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silaha</a:t>
            </a:r>
            <a:r>
              <a:rPr lang="en-US" sz="1600" dirty="0">
                <a:solidFill>
                  <a:schemeClr val="bg1"/>
                </a:solidFill>
              </a:rPr>
              <a:t> ''</a:t>
            </a:r>
            <a:r>
              <a:rPr lang="en-US" sz="1600" dirty="0" err="1">
                <a:solidFill>
                  <a:schemeClr val="bg1"/>
                </a:solidFill>
              </a:rPr>
              <a:t>iti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qovan</a:t>
            </a:r>
            <a:r>
              <a:rPr lang="en-US" sz="1600" dirty="0">
                <a:solidFill>
                  <a:schemeClr val="bg1"/>
                </a:solidFill>
              </a:rPr>
              <a:t>'' </a:t>
            </a:r>
            <a:r>
              <a:rPr lang="en-US" sz="1600" dirty="0" err="1">
                <a:solidFill>
                  <a:schemeClr val="bg1"/>
                </a:solidFill>
              </a:rPr>
              <a:t>adı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verilərək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seriyalı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istehsalına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başlanıb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82375" y="1874409"/>
            <a:ext cx="33950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'</a:t>
            </a:r>
            <a:r>
              <a:rPr lang="en-US" sz="1600" dirty="0">
                <a:solidFill>
                  <a:schemeClr val="bg1"/>
                </a:solidFill>
              </a:rPr>
              <a:t>'</a:t>
            </a:r>
            <a:r>
              <a:rPr lang="en-US" sz="1600" dirty="0" err="1">
                <a:solidFill>
                  <a:schemeClr val="bg1"/>
                </a:solidFill>
              </a:rPr>
              <a:t>iti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qovan</a:t>
            </a:r>
            <a:r>
              <a:rPr lang="en-US" sz="1600" dirty="0">
                <a:solidFill>
                  <a:schemeClr val="bg1"/>
                </a:solidFill>
              </a:rPr>
              <a:t>'' </a:t>
            </a:r>
            <a:r>
              <a:rPr lang="en-US" sz="1600" dirty="0" err="1">
                <a:solidFill>
                  <a:schemeClr val="bg1"/>
                </a:solidFill>
              </a:rPr>
              <a:t>adı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verilən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kamikadze</a:t>
            </a:r>
            <a:r>
              <a:rPr lang="en-US" sz="1600" dirty="0">
                <a:solidFill>
                  <a:schemeClr val="bg1"/>
                </a:solidFill>
              </a:rPr>
              <a:t> PUA 5 </a:t>
            </a:r>
            <a:r>
              <a:rPr lang="en-US" sz="1600" dirty="0" err="1">
                <a:solidFill>
                  <a:schemeClr val="bg1"/>
                </a:solidFill>
              </a:rPr>
              <a:t>saata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qədər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havada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qala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bilir.Ekspert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deyir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ki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qurğuda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xüsusi</a:t>
            </a:r>
            <a:r>
              <a:rPr lang="en-US" sz="1600" dirty="0">
                <a:solidFill>
                  <a:schemeClr val="bg1"/>
                </a:solidFill>
              </a:rPr>
              <a:t> mini </a:t>
            </a:r>
            <a:r>
              <a:rPr lang="en-US" sz="1600" dirty="0" err="1">
                <a:solidFill>
                  <a:schemeClr val="bg1"/>
                </a:solidFill>
              </a:rPr>
              <a:t>optik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izləmə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kamerası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yerləşdirilib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Aparat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xüsusi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elektron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mühafizə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sisteminə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olmaqla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elektron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maneə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vasitələrinə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qarşı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dayanıqlıdır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226106" y="4111172"/>
            <a:ext cx="40843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Peyk</a:t>
            </a:r>
            <a:r>
              <a:rPr lang="en-US" sz="1600" dirty="0">
                <a:solidFill>
                  <a:schemeClr val="bg1"/>
                </a:solidFill>
              </a:rPr>
              <a:t> GPS </a:t>
            </a:r>
            <a:r>
              <a:rPr lang="en-US" sz="1600" dirty="0" err="1">
                <a:solidFill>
                  <a:schemeClr val="bg1"/>
                </a:solidFill>
              </a:rPr>
              <a:t>əlaqəsi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itən</a:t>
            </a:r>
            <a:r>
              <a:rPr lang="en-US" sz="1600" dirty="0">
                <a:solidFill>
                  <a:schemeClr val="bg1"/>
                </a:solidFill>
              </a:rPr>
              <a:t> zaman </a:t>
            </a:r>
            <a:r>
              <a:rPr lang="en-US" sz="1600" dirty="0" err="1">
                <a:solidFill>
                  <a:schemeClr val="bg1"/>
                </a:solidFill>
              </a:rPr>
              <a:t>aparat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sərbəst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döyüş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tapşırığını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yerinə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yetirməyə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qadirdir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Bundan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başqa</a:t>
            </a:r>
            <a:r>
              <a:rPr lang="en-US" sz="1600" dirty="0">
                <a:solidFill>
                  <a:schemeClr val="bg1"/>
                </a:solidFill>
              </a:rPr>
              <a:t> ''</a:t>
            </a:r>
            <a:r>
              <a:rPr lang="en-US" sz="1600" dirty="0" err="1">
                <a:solidFill>
                  <a:schemeClr val="bg1"/>
                </a:solidFill>
              </a:rPr>
              <a:t>iti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qovan</a:t>
            </a:r>
            <a:r>
              <a:rPr lang="en-US" sz="1600" dirty="0">
                <a:solidFill>
                  <a:schemeClr val="bg1"/>
                </a:solidFill>
              </a:rPr>
              <a:t>''ın </a:t>
            </a:r>
            <a:r>
              <a:rPr lang="en-US" sz="1600" dirty="0" err="1">
                <a:solidFill>
                  <a:schemeClr val="bg1"/>
                </a:solidFill>
              </a:rPr>
              <a:t>daha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neçə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üstünlükləri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də</a:t>
            </a:r>
            <a:r>
              <a:rPr lang="en-US" sz="1600" dirty="0">
                <a:solidFill>
                  <a:schemeClr val="bg1"/>
                </a:solidFill>
              </a:rPr>
              <a:t> var." PUA </a:t>
            </a:r>
            <a:r>
              <a:rPr lang="en-US" sz="1600" dirty="0" err="1">
                <a:solidFill>
                  <a:schemeClr val="bg1"/>
                </a:solidFill>
              </a:rPr>
              <a:t>gecə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gündüz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istənilən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şəraitində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sərbəst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şəkildə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düşməni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izləmək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zərbə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endirmək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imkanına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malikdir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14623" y="4296231"/>
            <a:ext cx="37044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Həmçinin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partladıcı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gücə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malik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yeni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aparat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qəlpəli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fuqaslı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piyada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əleyhinə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müxtəlif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texnikaya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canlı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qüvvəyə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qarşı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effektivdir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Aparat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əməliyyat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baxımından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xüsusi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avadanlıqlarla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təchiz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edilmiş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yüksək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keçid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qabiliyyətinə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malik</a:t>
            </a:r>
            <a:r>
              <a:rPr lang="en-US" sz="1400" dirty="0">
                <a:solidFill>
                  <a:schemeClr val="bg1"/>
                </a:solidFill>
              </a:rPr>
              <a:t> "K1-Zərbə” </a:t>
            </a:r>
            <a:r>
              <a:rPr lang="en-US" sz="1400" dirty="0" err="1">
                <a:solidFill>
                  <a:schemeClr val="bg1"/>
                </a:solidFill>
              </a:rPr>
              <a:t>mobil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xüsusi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zirehli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maşına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quraşdırılıb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istənilən</a:t>
            </a:r>
            <a:r>
              <a:rPr lang="en-US" sz="1400" dirty="0">
                <a:solidFill>
                  <a:schemeClr val="bg1"/>
                </a:solidFill>
              </a:rPr>
              <a:t> zaman </a:t>
            </a:r>
            <a:r>
              <a:rPr lang="en-US" sz="1400" dirty="0" err="1">
                <a:solidFill>
                  <a:schemeClr val="bg1"/>
                </a:solidFill>
              </a:rPr>
              <a:t>düşmənə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sarsıdıcı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zərbə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endirə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bilər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778" y="0"/>
            <a:ext cx="1664970" cy="11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0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7071" y="3362178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Diqqətiniz üçün təşəkkürlər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625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D0C35DB0-DCD1-46A5-85AE-C9BB98ADD8B6}"/>
              </a:ext>
            </a:extLst>
          </p:cNvPr>
          <p:cNvCxnSpPr/>
          <p:nvPr/>
        </p:nvCxnSpPr>
        <p:spPr>
          <a:xfrm>
            <a:off x="846520" y="4474975"/>
            <a:ext cx="2463191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674764E2-8FBE-44E7-93FB-CD36A4862DBB}"/>
              </a:ext>
            </a:extLst>
          </p:cNvPr>
          <p:cNvCxnSpPr/>
          <p:nvPr/>
        </p:nvCxnSpPr>
        <p:spPr>
          <a:xfrm>
            <a:off x="4826554" y="4489043"/>
            <a:ext cx="2463191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CA8FBC5-23D1-4EF0-A122-7DDA8070FB2A}"/>
              </a:ext>
            </a:extLst>
          </p:cNvPr>
          <p:cNvCxnSpPr/>
          <p:nvPr/>
        </p:nvCxnSpPr>
        <p:spPr>
          <a:xfrm>
            <a:off x="8905063" y="4517178"/>
            <a:ext cx="2463191" cy="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12562449" cy="1153551"/>
          </a:xfrm>
          <a:prstGeom prst="rect">
            <a:avLst/>
          </a:prstGeom>
          <a:solidFill>
            <a:srgbClr val="035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PT-76 - Vikipedi"/>
          <p:cNvPicPr>
            <a:picLocks noGrp="1" noChangeAspect="1" noChangeArrowheads="1"/>
          </p:cNvPicPr>
          <p:nvPr>
            <p:ph type="pic" sz="quarter" idx="4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1068046" y="2017051"/>
            <a:ext cx="1967385" cy="19676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SK'ya milli tüfek! G-3'lerin yerini MPT-76 alıyor - Son Dakika Haberleri  İnternet"/>
          <p:cNvPicPr>
            <a:picLocks noGrp="1" noChangeAspect="1" noChangeArrowheads="1"/>
          </p:cNvPicPr>
          <p:nvPr>
            <p:ph type="pic" sz="quarter" idx="4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r="21844"/>
          <a:stretch>
            <a:fillRect/>
          </a:stretch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lli Piyade Tüfeği' teslim edildi!"/>
          <p:cNvPicPr>
            <a:picLocks noGrp="1" noChangeAspect="1" noChangeArrowheads="1"/>
          </p:cNvPicPr>
          <p:nvPr>
            <p:ph type="pic" sz="quarter" idx="4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3871340" y="318254"/>
            <a:ext cx="4410182" cy="5847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Texniki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xüsusiyyətləri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8867" y="465763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Çəki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4.1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kq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 (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aksessuarlar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olmadan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Uzunluq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920 mm (Stok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qapalı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, 16 "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barel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Dağılma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Maksimum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4 MOA / 100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metr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Effektiv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Menzil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600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metr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39175" y="457323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Jurnal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tutumu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20 (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Kompozit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jurnal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Namlu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uzunluğu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406 mm - 16 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Namlu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Ömrü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12.000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Atış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dəq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Kalibr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7.62 x 51 NATO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82708" y="4507247"/>
            <a:ext cx="40092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Yanğın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dərəcəsi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650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atış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dəqiqə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Mərmi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sürəti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800 m / 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Stok: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Ayarlanabilir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, 12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addım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Dizayn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İnkişaf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Mexanika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Kimya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Sənayesi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Korporasiyası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İstehsalçı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Mexanika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Kimya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Sənayesi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Korporasiyası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98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BORA-12 </a:t>
            </a:r>
            <a:r>
              <a:rPr lang="en-US" dirty="0" smtClean="0"/>
              <a:t>K</a:t>
            </a:r>
            <a:r>
              <a:rPr lang="az-Latn-AZ" dirty="0" smtClean="0"/>
              <a:t>ə</a:t>
            </a:r>
            <a:r>
              <a:rPr lang="en-US" dirty="0" smtClean="0"/>
              <a:t>skin </a:t>
            </a:r>
            <a:r>
              <a:rPr lang="en-US" dirty="0" err="1"/>
              <a:t>Nişançı</a:t>
            </a:r>
            <a:r>
              <a:rPr lang="en-US" dirty="0"/>
              <a:t> </a:t>
            </a:r>
            <a:r>
              <a:rPr lang="en-US" dirty="0" err="1"/>
              <a:t>Tüfəngi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=""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=""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=""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=""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=""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=""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=""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478273" y="1123664"/>
            <a:ext cx="1157319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xmlns="" id="{BBBA27EC-173A-41B4-B8BE-98F3B8896913}"/>
              </a:ext>
            </a:extLst>
          </p:cNvPr>
          <p:cNvSpPr/>
          <p:nvPr/>
        </p:nvSpPr>
        <p:spPr>
          <a:xfrm>
            <a:off x="5394253" y="3812344"/>
            <a:ext cx="1428578" cy="540309"/>
          </a:xfrm>
          <a:custGeom>
            <a:avLst/>
            <a:gdLst>
              <a:gd name="connsiteX0" fmla="*/ 8152568 w 8162925"/>
              <a:gd name="connsiteY0" fmla="*/ 464029 h 2324100"/>
              <a:gd name="connsiteX1" fmla="*/ 8127803 w 8162925"/>
              <a:gd name="connsiteY1" fmla="*/ 445931 h 2324100"/>
              <a:gd name="connsiteX2" fmla="*/ 8111610 w 8162925"/>
              <a:gd name="connsiteY2" fmla="*/ 434501 h 2324100"/>
              <a:gd name="connsiteX3" fmla="*/ 8060176 w 8162925"/>
              <a:gd name="connsiteY3" fmla="*/ 405926 h 2324100"/>
              <a:gd name="connsiteX4" fmla="*/ 7895393 w 8162925"/>
              <a:gd name="connsiteY4" fmla="*/ 403069 h 2324100"/>
              <a:gd name="connsiteX5" fmla="*/ 7579163 w 8162925"/>
              <a:gd name="connsiteY5" fmla="*/ 390686 h 2324100"/>
              <a:gd name="connsiteX6" fmla="*/ 7463910 w 8162925"/>
              <a:gd name="connsiteY6" fmla="*/ 386876 h 2324100"/>
              <a:gd name="connsiteX7" fmla="*/ 7462958 w 8162925"/>
              <a:gd name="connsiteY7" fmla="*/ 366874 h 2324100"/>
              <a:gd name="connsiteX8" fmla="*/ 7476293 w 8162925"/>
              <a:gd name="connsiteY8" fmla="*/ 114461 h 2324100"/>
              <a:gd name="connsiteX9" fmla="*/ 7430573 w 8162925"/>
              <a:gd name="connsiteY9" fmla="*/ 65884 h 2324100"/>
              <a:gd name="connsiteX10" fmla="*/ 7341991 w 8162925"/>
              <a:gd name="connsiteY10" fmla="*/ 82076 h 2324100"/>
              <a:gd name="connsiteX11" fmla="*/ 7318178 w 8162925"/>
              <a:gd name="connsiteY11" fmla="*/ 108746 h 2324100"/>
              <a:gd name="connsiteX12" fmla="*/ 7264838 w 8162925"/>
              <a:gd name="connsiteY12" fmla="*/ 291626 h 2324100"/>
              <a:gd name="connsiteX13" fmla="*/ 7233405 w 8162925"/>
              <a:gd name="connsiteY13" fmla="*/ 408784 h 2324100"/>
              <a:gd name="connsiteX14" fmla="*/ 7217213 w 8162925"/>
              <a:gd name="connsiteY14" fmla="*/ 420214 h 2324100"/>
              <a:gd name="connsiteX15" fmla="*/ 7166730 w 8162925"/>
              <a:gd name="connsiteY15" fmla="*/ 422119 h 2324100"/>
              <a:gd name="connsiteX16" fmla="*/ 7087673 w 8162925"/>
              <a:gd name="connsiteY16" fmla="*/ 432596 h 2324100"/>
              <a:gd name="connsiteX17" fmla="*/ 6733343 w 8162925"/>
              <a:gd name="connsiteY17" fmla="*/ 424976 h 2324100"/>
              <a:gd name="connsiteX18" fmla="*/ 6712388 w 8162925"/>
              <a:gd name="connsiteY18" fmla="*/ 415451 h 2324100"/>
              <a:gd name="connsiteX19" fmla="*/ 6695243 w 8162925"/>
              <a:gd name="connsiteY19" fmla="*/ 404021 h 2324100"/>
              <a:gd name="connsiteX20" fmla="*/ 6616185 w 8162925"/>
              <a:gd name="connsiteY20" fmla="*/ 400211 h 2324100"/>
              <a:gd name="connsiteX21" fmla="*/ 6531413 w 8162925"/>
              <a:gd name="connsiteY21" fmla="*/ 288769 h 2324100"/>
              <a:gd name="connsiteX22" fmla="*/ 6534271 w 8162925"/>
              <a:gd name="connsiteY22" fmla="*/ 244001 h 2324100"/>
              <a:gd name="connsiteX23" fmla="*/ 6480930 w 8162925"/>
              <a:gd name="connsiteY23" fmla="*/ 183041 h 2324100"/>
              <a:gd name="connsiteX24" fmla="*/ 6190418 w 8162925"/>
              <a:gd name="connsiteY24" fmla="*/ 167801 h 2324100"/>
              <a:gd name="connsiteX25" fmla="*/ 6138983 w 8162925"/>
              <a:gd name="connsiteY25" fmla="*/ 169706 h 2324100"/>
              <a:gd name="connsiteX26" fmla="*/ 5806560 w 8162925"/>
              <a:gd name="connsiteY26" fmla="*/ 153514 h 2324100"/>
              <a:gd name="connsiteX27" fmla="*/ 5784653 w 8162925"/>
              <a:gd name="connsiteY27" fmla="*/ 139226 h 2324100"/>
              <a:gd name="connsiteX28" fmla="*/ 5760841 w 8162925"/>
              <a:gd name="connsiteY28" fmla="*/ 121129 h 2324100"/>
              <a:gd name="connsiteX29" fmla="*/ 5680830 w 8162925"/>
              <a:gd name="connsiteY29" fmla="*/ 112556 h 2324100"/>
              <a:gd name="connsiteX30" fmla="*/ 5384603 w 8162925"/>
              <a:gd name="connsiteY30" fmla="*/ 100174 h 2324100"/>
              <a:gd name="connsiteX31" fmla="*/ 5105521 w 8162925"/>
              <a:gd name="connsiteY31" fmla="*/ 91601 h 2324100"/>
              <a:gd name="connsiteX32" fmla="*/ 4903591 w 8162925"/>
              <a:gd name="connsiteY32" fmla="*/ 86839 h 2324100"/>
              <a:gd name="connsiteX33" fmla="*/ 4853108 w 8162925"/>
              <a:gd name="connsiteY33" fmla="*/ 82076 h 2324100"/>
              <a:gd name="connsiteX34" fmla="*/ 4810246 w 8162925"/>
              <a:gd name="connsiteY34" fmla="*/ 96364 h 2324100"/>
              <a:gd name="connsiteX35" fmla="*/ 4777860 w 8162925"/>
              <a:gd name="connsiteY35" fmla="*/ 114461 h 2324100"/>
              <a:gd name="connsiteX36" fmla="*/ 4776908 w 8162925"/>
              <a:gd name="connsiteY36" fmla="*/ 104936 h 2324100"/>
              <a:gd name="connsiteX37" fmla="*/ 4710233 w 8162925"/>
              <a:gd name="connsiteY37" fmla="*/ 43024 h 2324100"/>
              <a:gd name="connsiteX38" fmla="*/ 4654035 w 8162925"/>
              <a:gd name="connsiteY38" fmla="*/ 45881 h 2324100"/>
              <a:gd name="connsiteX39" fmla="*/ 4588313 w 8162925"/>
              <a:gd name="connsiteY39" fmla="*/ 17306 h 2324100"/>
              <a:gd name="connsiteX40" fmla="*/ 4568310 w 8162925"/>
              <a:gd name="connsiteY40" fmla="*/ 23021 h 2324100"/>
              <a:gd name="connsiteX41" fmla="*/ 4513066 w 8162925"/>
              <a:gd name="connsiteY41" fmla="*/ 22069 h 2324100"/>
              <a:gd name="connsiteX42" fmla="*/ 4510208 w 8162925"/>
              <a:gd name="connsiteY42" fmla="*/ 23974 h 2324100"/>
              <a:gd name="connsiteX43" fmla="*/ 4518781 w 8162925"/>
              <a:gd name="connsiteY43" fmla="*/ 27784 h 2324100"/>
              <a:gd name="connsiteX44" fmla="*/ 4519733 w 8162925"/>
              <a:gd name="connsiteY44" fmla="*/ 35404 h 2324100"/>
              <a:gd name="connsiteX45" fmla="*/ 4479728 w 8162925"/>
              <a:gd name="connsiteY45" fmla="*/ 45881 h 2324100"/>
              <a:gd name="connsiteX46" fmla="*/ 4303516 w 8162925"/>
              <a:gd name="connsiteY46" fmla="*/ 49691 h 2324100"/>
              <a:gd name="connsiteX47" fmla="*/ 4276846 w 8162925"/>
              <a:gd name="connsiteY47" fmla="*/ 59216 h 2324100"/>
              <a:gd name="connsiteX48" fmla="*/ 4245413 w 8162925"/>
              <a:gd name="connsiteY48" fmla="*/ 69694 h 2324100"/>
              <a:gd name="connsiteX49" fmla="*/ 4212076 w 8162925"/>
              <a:gd name="connsiteY49" fmla="*/ 81124 h 2324100"/>
              <a:gd name="connsiteX50" fmla="*/ 4212076 w 8162925"/>
              <a:gd name="connsiteY50" fmla="*/ 86839 h 2324100"/>
              <a:gd name="connsiteX51" fmla="*/ 4204456 w 8162925"/>
              <a:gd name="connsiteY51" fmla="*/ 118271 h 2324100"/>
              <a:gd name="connsiteX52" fmla="*/ 4146353 w 8162925"/>
              <a:gd name="connsiteY52" fmla="*/ 110651 h 2324100"/>
              <a:gd name="connsiteX53" fmla="*/ 4055865 w 8162925"/>
              <a:gd name="connsiteY53" fmla="*/ 115414 h 2324100"/>
              <a:gd name="connsiteX54" fmla="*/ 3914896 w 8162925"/>
              <a:gd name="connsiteY54" fmla="*/ 113509 h 2324100"/>
              <a:gd name="connsiteX55" fmla="*/ 3908228 w 8162925"/>
              <a:gd name="connsiteY55" fmla="*/ 112556 h 2324100"/>
              <a:gd name="connsiteX56" fmla="*/ 3828218 w 8162925"/>
              <a:gd name="connsiteY56" fmla="*/ 102079 h 2324100"/>
              <a:gd name="connsiteX57" fmla="*/ 3591998 w 8162925"/>
              <a:gd name="connsiteY57" fmla="*/ 94459 h 2324100"/>
              <a:gd name="connsiteX58" fmla="*/ 3521513 w 8162925"/>
              <a:gd name="connsiteY58" fmla="*/ 96364 h 2324100"/>
              <a:gd name="connsiteX59" fmla="*/ 3411975 w 8162925"/>
              <a:gd name="connsiteY59" fmla="*/ 91601 h 2324100"/>
              <a:gd name="connsiteX60" fmla="*/ 3391021 w 8162925"/>
              <a:gd name="connsiteY60" fmla="*/ 91601 h 2324100"/>
              <a:gd name="connsiteX61" fmla="*/ 3351015 w 8162925"/>
              <a:gd name="connsiteY61" fmla="*/ 97316 h 2324100"/>
              <a:gd name="connsiteX62" fmla="*/ 3223381 w 8162925"/>
              <a:gd name="connsiteY62" fmla="*/ 85886 h 2324100"/>
              <a:gd name="connsiteX63" fmla="*/ 3067171 w 8162925"/>
              <a:gd name="connsiteY63" fmla="*/ 82076 h 2324100"/>
              <a:gd name="connsiteX64" fmla="*/ 2955728 w 8162925"/>
              <a:gd name="connsiteY64" fmla="*/ 82076 h 2324100"/>
              <a:gd name="connsiteX65" fmla="*/ 2829046 w 8162925"/>
              <a:gd name="connsiteY65" fmla="*/ 78266 h 2324100"/>
              <a:gd name="connsiteX66" fmla="*/ 2809996 w 8162925"/>
              <a:gd name="connsiteY66" fmla="*/ 80171 h 2324100"/>
              <a:gd name="connsiteX67" fmla="*/ 2773800 w 8162925"/>
              <a:gd name="connsiteY67" fmla="*/ 83981 h 2324100"/>
              <a:gd name="connsiteX68" fmla="*/ 2678550 w 8162925"/>
              <a:gd name="connsiteY68" fmla="*/ 74456 h 2324100"/>
              <a:gd name="connsiteX69" fmla="*/ 2451856 w 8162925"/>
              <a:gd name="connsiteY69" fmla="*/ 83981 h 2324100"/>
              <a:gd name="connsiteX70" fmla="*/ 2323268 w 8162925"/>
              <a:gd name="connsiteY70" fmla="*/ 131606 h 2324100"/>
              <a:gd name="connsiteX71" fmla="*/ 2241353 w 8162925"/>
              <a:gd name="connsiteY71" fmla="*/ 194471 h 2324100"/>
              <a:gd name="connsiteX72" fmla="*/ 2214683 w 8162925"/>
              <a:gd name="connsiteY72" fmla="*/ 200186 h 2324100"/>
              <a:gd name="connsiteX73" fmla="*/ 2188965 w 8162925"/>
              <a:gd name="connsiteY73" fmla="*/ 203044 h 2324100"/>
              <a:gd name="connsiteX74" fmla="*/ 2154675 w 8162925"/>
              <a:gd name="connsiteY74" fmla="*/ 251621 h 2324100"/>
              <a:gd name="connsiteX75" fmla="*/ 2109908 w 8162925"/>
              <a:gd name="connsiteY75" fmla="*/ 352586 h 2324100"/>
              <a:gd name="connsiteX76" fmla="*/ 2055615 w 8162925"/>
              <a:gd name="connsiteY76" fmla="*/ 382114 h 2324100"/>
              <a:gd name="connsiteX77" fmla="*/ 1928933 w 8162925"/>
              <a:gd name="connsiteY77" fmla="*/ 382114 h 2324100"/>
              <a:gd name="connsiteX78" fmla="*/ 1863210 w 8162925"/>
              <a:gd name="connsiteY78" fmla="*/ 387829 h 2324100"/>
              <a:gd name="connsiteX79" fmla="*/ 1556505 w 8162925"/>
              <a:gd name="connsiteY79" fmla="*/ 437359 h 2324100"/>
              <a:gd name="connsiteX80" fmla="*/ 1399343 w 8162925"/>
              <a:gd name="connsiteY80" fmla="*/ 423071 h 2324100"/>
              <a:gd name="connsiteX81" fmla="*/ 1191698 w 8162925"/>
              <a:gd name="connsiteY81" fmla="*/ 391639 h 2324100"/>
              <a:gd name="connsiteX82" fmla="*/ 949763 w 8162925"/>
              <a:gd name="connsiteY82" fmla="*/ 390686 h 2324100"/>
              <a:gd name="connsiteX83" fmla="*/ 514470 w 8162925"/>
              <a:gd name="connsiteY83" fmla="*/ 380209 h 2324100"/>
              <a:gd name="connsiteX84" fmla="*/ 375405 w 8162925"/>
              <a:gd name="connsiteY84" fmla="*/ 375446 h 2324100"/>
              <a:gd name="connsiteX85" fmla="*/ 95370 w 8162925"/>
              <a:gd name="connsiteY85" fmla="*/ 370684 h 2324100"/>
              <a:gd name="connsiteX86" fmla="*/ 33458 w 8162925"/>
              <a:gd name="connsiteY86" fmla="*/ 428786 h 2324100"/>
              <a:gd name="connsiteX87" fmla="*/ 32505 w 8162925"/>
              <a:gd name="connsiteY87" fmla="*/ 564994 h 2324100"/>
              <a:gd name="connsiteX88" fmla="*/ 46793 w 8162925"/>
              <a:gd name="connsiteY88" fmla="*/ 748826 h 2324100"/>
              <a:gd name="connsiteX89" fmla="*/ 50603 w 8162925"/>
              <a:gd name="connsiteY89" fmla="*/ 786926 h 2324100"/>
              <a:gd name="connsiteX90" fmla="*/ 33458 w 8162925"/>
              <a:gd name="connsiteY90" fmla="*/ 838361 h 2324100"/>
              <a:gd name="connsiteX91" fmla="*/ 31553 w 8162925"/>
              <a:gd name="connsiteY91" fmla="*/ 952661 h 2324100"/>
              <a:gd name="connsiteX92" fmla="*/ 42030 w 8162925"/>
              <a:gd name="connsiteY92" fmla="*/ 971711 h 2324100"/>
              <a:gd name="connsiteX93" fmla="*/ 35363 w 8162925"/>
              <a:gd name="connsiteY93" fmla="*/ 1067914 h 2324100"/>
              <a:gd name="connsiteX94" fmla="*/ 45840 w 8162925"/>
              <a:gd name="connsiteY94" fmla="*/ 1187929 h 2324100"/>
              <a:gd name="connsiteX95" fmla="*/ 76320 w 8162925"/>
              <a:gd name="connsiteY95" fmla="*/ 1213646 h 2324100"/>
              <a:gd name="connsiteX96" fmla="*/ 250628 w 8162925"/>
              <a:gd name="connsiteY96" fmla="*/ 1206979 h 2324100"/>
              <a:gd name="connsiteX97" fmla="*/ 373500 w 8162925"/>
              <a:gd name="connsiteY97" fmla="*/ 1173641 h 2324100"/>
              <a:gd name="connsiteX98" fmla="*/ 584003 w 8162925"/>
              <a:gd name="connsiteY98" fmla="*/ 1106014 h 2324100"/>
              <a:gd name="connsiteX99" fmla="*/ 742118 w 8162925"/>
              <a:gd name="connsiteY99" fmla="*/ 1054579 h 2324100"/>
              <a:gd name="connsiteX100" fmla="*/ 923093 w 8162925"/>
              <a:gd name="connsiteY100" fmla="*/ 998381 h 2324100"/>
              <a:gd name="connsiteX101" fmla="*/ 1205985 w 8162925"/>
              <a:gd name="connsiteY101" fmla="*/ 912656 h 2324100"/>
              <a:gd name="connsiteX102" fmla="*/ 1647945 w 8162925"/>
              <a:gd name="connsiteY102" fmla="*/ 822169 h 2324100"/>
              <a:gd name="connsiteX103" fmla="*/ 2080380 w 8162925"/>
              <a:gd name="connsiteY103" fmla="*/ 747874 h 2324100"/>
              <a:gd name="connsiteX104" fmla="*/ 2252783 w 8162925"/>
              <a:gd name="connsiteY104" fmla="*/ 729776 h 2324100"/>
              <a:gd name="connsiteX105" fmla="*/ 2282310 w 8162925"/>
              <a:gd name="connsiteY105" fmla="*/ 757399 h 2324100"/>
              <a:gd name="connsiteX106" fmla="*/ 2290883 w 8162925"/>
              <a:gd name="connsiteY106" fmla="*/ 805976 h 2324100"/>
              <a:gd name="connsiteX107" fmla="*/ 2284215 w 8162925"/>
              <a:gd name="connsiteY107" fmla="*/ 992666 h 2324100"/>
              <a:gd name="connsiteX108" fmla="*/ 2088953 w 8162925"/>
              <a:gd name="connsiteY108" fmla="*/ 1473679 h 2324100"/>
              <a:gd name="connsiteX109" fmla="*/ 2132768 w 8162925"/>
              <a:gd name="connsiteY109" fmla="*/ 1585121 h 2324100"/>
              <a:gd name="connsiteX110" fmla="*/ 2292788 w 8162925"/>
              <a:gd name="connsiteY110" fmla="*/ 1652749 h 2324100"/>
              <a:gd name="connsiteX111" fmla="*/ 2380418 w 8162925"/>
              <a:gd name="connsiteY111" fmla="*/ 1667989 h 2324100"/>
              <a:gd name="connsiteX112" fmla="*/ 2457571 w 8162925"/>
              <a:gd name="connsiteY112" fmla="*/ 1642271 h 2324100"/>
              <a:gd name="connsiteX113" fmla="*/ 2474715 w 8162925"/>
              <a:gd name="connsiteY113" fmla="*/ 1605124 h 2324100"/>
              <a:gd name="connsiteX114" fmla="*/ 2482335 w 8162925"/>
              <a:gd name="connsiteY114" fmla="*/ 1504159 h 2324100"/>
              <a:gd name="connsiteX115" fmla="*/ 2601398 w 8162925"/>
              <a:gd name="connsiteY115" fmla="*/ 1219361 h 2324100"/>
              <a:gd name="connsiteX116" fmla="*/ 2697600 w 8162925"/>
              <a:gd name="connsiteY116" fmla="*/ 987904 h 2324100"/>
              <a:gd name="connsiteX117" fmla="*/ 2752846 w 8162925"/>
              <a:gd name="connsiteY117" fmla="*/ 945994 h 2324100"/>
              <a:gd name="connsiteX118" fmla="*/ 2777610 w 8162925"/>
              <a:gd name="connsiteY118" fmla="*/ 963139 h 2324100"/>
              <a:gd name="connsiteX119" fmla="*/ 2882385 w 8162925"/>
              <a:gd name="connsiteY119" fmla="*/ 1039339 h 2324100"/>
              <a:gd name="connsiteX120" fmla="*/ 3165278 w 8162925"/>
              <a:gd name="connsiteY120" fmla="*/ 1026004 h 2324100"/>
              <a:gd name="connsiteX121" fmla="*/ 3249098 w 8162925"/>
              <a:gd name="connsiteY121" fmla="*/ 959329 h 2324100"/>
              <a:gd name="connsiteX122" fmla="*/ 3269100 w 8162925"/>
              <a:gd name="connsiteY122" fmla="*/ 949804 h 2324100"/>
              <a:gd name="connsiteX123" fmla="*/ 3319583 w 8162925"/>
              <a:gd name="connsiteY123" fmla="*/ 954566 h 2324100"/>
              <a:gd name="connsiteX124" fmla="*/ 3380543 w 8162925"/>
              <a:gd name="connsiteY124" fmla="*/ 983141 h 2324100"/>
              <a:gd name="connsiteX125" fmla="*/ 3391021 w 8162925"/>
              <a:gd name="connsiteY125" fmla="*/ 1017431 h 2324100"/>
              <a:gd name="connsiteX126" fmla="*/ 3402450 w 8162925"/>
              <a:gd name="connsiteY126" fmla="*/ 1071724 h 2324100"/>
              <a:gd name="connsiteX127" fmla="*/ 3411975 w 8162925"/>
              <a:gd name="connsiteY127" fmla="*/ 1069819 h 2324100"/>
              <a:gd name="connsiteX128" fmla="*/ 3393878 w 8162925"/>
              <a:gd name="connsiteY128" fmla="*/ 903131 h 2324100"/>
              <a:gd name="connsiteX129" fmla="*/ 3381496 w 8162925"/>
              <a:gd name="connsiteY129" fmla="*/ 904084 h 2324100"/>
              <a:gd name="connsiteX130" fmla="*/ 3379590 w 8162925"/>
              <a:gd name="connsiteY130" fmla="*/ 882176 h 2324100"/>
              <a:gd name="connsiteX131" fmla="*/ 3416738 w 8162925"/>
              <a:gd name="connsiteY131" fmla="*/ 885986 h 2324100"/>
              <a:gd name="connsiteX132" fmla="*/ 3446265 w 8162925"/>
              <a:gd name="connsiteY132" fmla="*/ 942184 h 2324100"/>
              <a:gd name="connsiteX133" fmla="*/ 3501510 w 8162925"/>
              <a:gd name="connsiteY133" fmla="*/ 1062199 h 2324100"/>
              <a:gd name="connsiteX134" fmla="*/ 3632956 w 8162925"/>
              <a:gd name="connsiteY134" fmla="*/ 1465106 h 2324100"/>
              <a:gd name="connsiteX135" fmla="*/ 3976808 w 8162925"/>
              <a:gd name="connsiteY135" fmla="*/ 2132809 h 2324100"/>
              <a:gd name="connsiteX136" fmla="*/ 4049198 w 8162925"/>
              <a:gd name="connsiteY136" fmla="*/ 2285209 h 2324100"/>
              <a:gd name="connsiteX137" fmla="*/ 4097775 w 8162925"/>
              <a:gd name="connsiteY137" fmla="*/ 2306164 h 2324100"/>
              <a:gd name="connsiteX138" fmla="*/ 4112063 w 8162925"/>
              <a:gd name="connsiteY138" fmla="*/ 2296639 h 2324100"/>
              <a:gd name="connsiteX139" fmla="*/ 4374001 w 8162925"/>
              <a:gd name="connsiteY139" fmla="*/ 2088994 h 2324100"/>
              <a:gd name="connsiteX140" fmla="*/ 4495921 w 8162925"/>
              <a:gd name="connsiteY140" fmla="*/ 1983266 h 2324100"/>
              <a:gd name="connsiteX141" fmla="*/ 4496873 w 8162925"/>
              <a:gd name="connsiteY141" fmla="*/ 1941356 h 2324100"/>
              <a:gd name="connsiteX142" fmla="*/ 4249223 w 8162925"/>
              <a:gd name="connsiteY142" fmla="*/ 1551784 h 2324100"/>
              <a:gd name="connsiteX143" fmla="*/ 4097775 w 8162925"/>
              <a:gd name="connsiteY143" fmla="*/ 1188881 h 2324100"/>
              <a:gd name="connsiteX144" fmla="*/ 3993000 w 8162925"/>
              <a:gd name="connsiteY144" fmla="*/ 847886 h 2324100"/>
              <a:gd name="connsiteX145" fmla="*/ 3984428 w 8162925"/>
              <a:gd name="connsiteY145" fmla="*/ 791689 h 2324100"/>
              <a:gd name="connsiteX146" fmla="*/ 3975856 w 8162925"/>
              <a:gd name="connsiteY146" fmla="*/ 685009 h 2324100"/>
              <a:gd name="connsiteX147" fmla="*/ 4072058 w 8162925"/>
              <a:gd name="connsiteY147" fmla="*/ 683104 h 2324100"/>
              <a:gd name="connsiteX148" fmla="*/ 4161593 w 8162925"/>
              <a:gd name="connsiteY148" fmla="*/ 681199 h 2324100"/>
              <a:gd name="connsiteX149" fmla="*/ 4362571 w 8162925"/>
              <a:gd name="connsiteY149" fmla="*/ 672626 h 2324100"/>
              <a:gd name="connsiteX150" fmla="*/ 4381621 w 8162925"/>
              <a:gd name="connsiteY150" fmla="*/ 682151 h 2324100"/>
              <a:gd name="connsiteX151" fmla="*/ 4566406 w 8162925"/>
              <a:gd name="connsiteY151" fmla="*/ 718346 h 2324100"/>
              <a:gd name="connsiteX152" fmla="*/ 4756906 w 8162925"/>
              <a:gd name="connsiteY152" fmla="*/ 668816 h 2324100"/>
              <a:gd name="connsiteX153" fmla="*/ 5092185 w 8162925"/>
              <a:gd name="connsiteY153" fmla="*/ 665006 h 2324100"/>
              <a:gd name="connsiteX154" fmla="*/ 5547480 w 8162925"/>
              <a:gd name="connsiteY154" fmla="*/ 662149 h 2324100"/>
              <a:gd name="connsiteX155" fmla="*/ 5687498 w 8162925"/>
              <a:gd name="connsiteY155" fmla="*/ 646909 h 2324100"/>
              <a:gd name="connsiteX156" fmla="*/ 5697023 w 8162925"/>
              <a:gd name="connsiteY156" fmla="*/ 649766 h 2324100"/>
              <a:gd name="connsiteX157" fmla="*/ 5779891 w 8162925"/>
              <a:gd name="connsiteY157" fmla="*/ 616429 h 2324100"/>
              <a:gd name="connsiteX158" fmla="*/ 5797035 w 8162925"/>
              <a:gd name="connsiteY158" fmla="*/ 608809 h 2324100"/>
              <a:gd name="connsiteX159" fmla="*/ 5923718 w 8162925"/>
              <a:gd name="connsiteY159" fmla="*/ 611666 h 2324100"/>
              <a:gd name="connsiteX160" fmla="*/ 6516173 w 8162925"/>
              <a:gd name="connsiteY160" fmla="*/ 621191 h 2324100"/>
              <a:gd name="connsiteX161" fmla="*/ 6599041 w 8162925"/>
              <a:gd name="connsiteY161" fmla="*/ 625001 h 2324100"/>
              <a:gd name="connsiteX162" fmla="*/ 6626663 w 8162925"/>
              <a:gd name="connsiteY162" fmla="*/ 659291 h 2324100"/>
              <a:gd name="connsiteX163" fmla="*/ 6667621 w 8162925"/>
              <a:gd name="connsiteY163" fmla="*/ 661196 h 2324100"/>
              <a:gd name="connsiteX164" fmla="*/ 6709530 w 8162925"/>
              <a:gd name="connsiteY164" fmla="*/ 626906 h 2324100"/>
              <a:gd name="connsiteX165" fmla="*/ 7144823 w 8162925"/>
              <a:gd name="connsiteY165" fmla="*/ 637384 h 2324100"/>
              <a:gd name="connsiteX166" fmla="*/ 7140060 w 8162925"/>
              <a:gd name="connsiteY166" fmla="*/ 658339 h 2324100"/>
              <a:gd name="connsiteX167" fmla="*/ 7156253 w 8162925"/>
              <a:gd name="connsiteY167" fmla="*/ 681199 h 2324100"/>
              <a:gd name="connsiteX168" fmla="*/ 7229596 w 8162925"/>
              <a:gd name="connsiteY168" fmla="*/ 681199 h 2324100"/>
              <a:gd name="connsiteX169" fmla="*/ 7250551 w 8162925"/>
              <a:gd name="connsiteY169" fmla="*/ 661196 h 2324100"/>
              <a:gd name="connsiteX170" fmla="*/ 7250551 w 8162925"/>
              <a:gd name="connsiteY170" fmla="*/ 643099 h 2324100"/>
              <a:gd name="connsiteX171" fmla="*/ 7358183 w 8162925"/>
              <a:gd name="connsiteY171" fmla="*/ 643099 h 2324100"/>
              <a:gd name="connsiteX172" fmla="*/ 7363898 w 8162925"/>
              <a:gd name="connsiteY172" fmla="*/ 645004 h 2324100"/>
              <a:gd name="connsiteX173" fmla="*/ 7453433 w 8162925"/>
              <a:gd name="connsiteY173" fmla="*/ 622144 h 2324100"/>
              <a:gd name="connsiteX174" fmla="*/ 7560113 w 8162925"/>
              <a:gd name="connsiteY174" fmla="*/ 628811 h 2324100"/>
              <a:gd name="connsiteX175" fmla="*/ 7711560 w 8162925"/>
              <a:gd name="connsiteY175" fmla="*/ 625001 h 2324100"/>
              <a:gd name="connsiteX176" fmla="*/ 7872533 w 8162925"/>
              <a:gd name="connsiteY176" fmla="*/ 627859 h 2324100"/>
              <a:gd name="connsiteX177" fmla="*/ 8009693 w 8162925"/>
              <a:gd name="connsiteY177" fmla="*/ 626906 h 2324100"/>
              <a:gd name="connsiteX178" fmla="*/ 8073510 w 8162925"/>
              <a:gd name="connsiteY178" fmla="*/ 624049 h 2324100"/>
              <a:gd name="connsiteX179" fmla="*/ 8145901 w 8162925"/>
              <a:gd name="connsiteY179" fmla="*/ 573566 h 2324100"/>
              <a:gd name="connsiteX180" fmla="*/ 8152568 w 8162925"/>
              <a:gd name="connsiteY180" fmla="*/ 464029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8162925" h="2324100">
                <a:moveTo>
                  <a:pt x="8152568" y="464029"/>
                </a:moveTo>
                <a:cubicBezTo>
                  <a:pt x="8146853" y="456409"/>
                  <a:pt x="8136376" y="451646"/>
                  <a:pt x="8127803" y="445931"/>
                </a:cubicBezTo>
                <a:cubicBezTo>
                  <a:pt x="8122088" y="442121"/>
                  <a:pt x="8114468" y="440216"/>
                  <a:pt x="8111610" y="434501"/>
                </a:cubicBezTo>
                <a:cubicBezTo>
                  <a:pt x="8099228" y="415451"/>
                  <a:pt x="8083035" y="405926"/>
                  <a:pt x="8060176" y="405926"/>
                </a:cubicBezTo>
                <a:cubicBezTo>
                  <a:pt x="8004930" y="405926"/>
                  <a:pt x="7949685" y="404974"/>
                  <a:pt x="7895393" y="403069"/>
                </a:cubicBezTo>
                <a:cubicBezTo>
                  <a:pt x="7789666" y="399259"/>
                  <a:pt x="7683938" y="394496"/>
                  <a:pt x="7579163" y="390686"/>
                </a:cubicBezTo>
                <a:cubicBezTo>
                  <a:pt x="7541063" y="388781"/>
                  <a:pt x="7502963" y="388781"/>
                  <a:pt x="7463910" y="386876"/>
                </a:cubicBezTo>
                <a:cubicBezTo>
                  <a:pt x="7462958" y="376399"/>
                  <a:pt x="7462958" y="371636"/>
                  <a:pt x="7462958" y="366874"/>
                </a:cubicBezTo>
                <a:cubicBezTo>
                  <a:pt x="7466768" y="283054"/>
                  <a:pt x="7471530" y="198281"/>
                  <a:pt x="7476293" y="114461"/>
                </a:cubicBezTo>
                <a:cubicBezTo>
                  <a:pt x="7479151" y="72551"/>
                  <a:pt x="7472483" y="63026"/>
                  <a:pt x="7430573" y="65884"/>
                </a:cubicBezTo>
                <a:cubicBezTo>
                  <a:pt x="7400093" y="67789"/>
                  <a:pt x="7370566" y="73504"/>
                  <a:pt x="7341991" y="82076"/>
                </a:cubicBezTo>
                <a:cubicBezTo>
                  <a:pt x="7332466" y="84934"/>
                  <a:pt x="7321988" y="98269"/>
                  <a:pt x="7318178" y="108746"/>
                </a:cubicBezTo>
                <a:cubicBezTo>
                  <a:pt x="7299128" y="169706"/>
                  <a:pt x="7281983" y="230666"/>
                  <a:pt x="7264838" y="291626"/>
                </a:cubicBezTo>
                <a:cubicBezTo>
                  <a:pt x="7254360" y="330679"/>
                  <a:pt x="7244835" y="369731"/>
                  <a:pt x="7233405" y="408784"/>
                </a:cubicBezTo>
                <a:cubicBezTo>
                  <a:pt x="7231501" y="413546"/>
                  <a:pt x="7222928" y="419261"/>
                  <a:pt x="7217213" y="420214"/>
                </a:cubicBezTo>
                <a:cubicBezTo>
                  <a:pt x="7200068" y="422119"/>
                  <a:pt x="7179113" y="414499"/>
                  <a:pt x="7166730" y="422119"/>
                </a:cubicBezTo>
                <a:cubicBezTo>
                  <a:pt x="7140060" y="437359"/>
                  <a:pt x="7114343" y="432596"/>
                  <a:pt x="7087673" y="432596"/>
                </a:cubicBezTo>
                <a:cubicBezTo>
                  <a:pt x="6969563" y="430691"/>
                  <a:pt x="6851453" y="427834"/>
                  <a:pt x="6733343" y="424976"/>
                </a:cubicBezTo>
                <a:cubicBezTo>
                  <a:pt x="6726676" y="424976"/>
                  <a:pt x="6719055" y="419261"/>
                  <a:pt x="6712388" y="415451"/>
                </a:cubicBezTo>
                <a:cubicBezTo>
                  <a:pt x="6706673" y="411641"/>
                  <a:pt x="6700958" y="404974"/>
                  <a:pt x="6695243" y="404021"/>
                </a:cubicBezTo>
                <a:cubicBezTo>
                  <a:pt x="6668573" y="402116"/>
                  <a:pt x="6642855" y="402116"/>
                  <a:pt x="6616185" y="400211"/>
                </a:cubicBezTo>
                <a:cubicBezTo>
                  <a:pt x="6554273" y="397354"/>
                  <a:pt x="6518078" y="349729"/>
                  <a:pt x="6531413" y="288769"/>
                </a:cubicBezTo>
                <a:cubicBezTo>
                  <a:pt x="6534271" y="274481"/>
                  <a:pt x="6535223" y="259241"/>
                  <a:pt x="6534271" y="244001"/>
                </a:cubicBezTo>
                <a:cubicBezTo>
                  <a:pt x="6532366" y="216379"/>
                  <a:pt x="6504743" y="183994"/>
                  <a:pt x="6480930" y="183041"/>
                </a:cubicBezTo>
                <a:cubicBezTo>
                  <a:pt x="6383776" y="177326"/>
                  <a:pt x="6287573" y="172564"/>
                  <a:pt x="6190418" y="167801"/>
                </a:cubicBezTo>
                <a:cubicBezTo>
                  <a:pt x="6173273" y="166849"/>
                  <a:pt x="6156128" y="169706"/>
                  <a:pt x="6138983" y="169706"/>
                </a:cubicBezTo>
                <a:cubicBezTo>
                  <a:pt x="6027541" y="164944"/>
                  <a:pt x="5917051" y="159229"/>
                  <a:pt x="5806560" y="153514"/>
                </a:cubicBezTo>
                <a:cubicBezTo>
                  <a:pt x="5798941" y="153514"/>
                  <a:pt x="5791321" y="143989"/>
                  <a:pt x="5784653" y="139226"/>
                </a:cubicBezTo>
                <a:cubicBezTo>
                  <a:pt x="5776080" y="133511"/>
                  <a:pt x="5769413" y="122081"/>
                  <a:pt x="5760841" y="121129"/>
                </a:cubicBezTo>
                <a:cubicBezTo>
                  <a:pt x="5734171" y="116366"/>
                  <a:pt x="5707501" y="113509"/>
                  <a:pt x="5680830" y="112556"/>
                </a:cubicBezTo>
                <a:cubicBezTo>
                  <a:pt x="5582723" y="107794"/>
                  <a:pt x="5483663" y="103984"/>
                  <a:pt x="5384603" y="100174"/>
                </a:cubicBezTo>
                <a:cubicBezTo>
                  <a:pt x="5291258" y="96364"/>
                  <a:pt x="5198866" y="94459"/>
                  <a:pt x="5105521" y="91601"/>
                </a:cubicBezTo>
                <a:cubicBezTo>
                  <a:pt x="5037893" y="89696"/>
                  <a:pt x="4971218" y="88744"/>
                  <a:pt x="4903591" y="86839"/>
                </a:cubicBezTo>
                <a:cubicBezTo>
                  <a:pt x="4887398" y="86839"/>
                  <a:pt x="4871206" y="91601"/>
                  <a:pt x="4853108" y="82076"/>
                </a:cubicBezTo>
                <a:cubicBezTo>
                  <a:pt x="4839773" y="74456"/>
                  <a:pt x="4818818" y="78266"/>
                  <a:pt x="4810246" y="96364"/>
                </a:cubicBezTo>
                <a:cubicBezTo>
                  <a:pt x="4803578" y="112556"/>
                  <a:pt x="4792148" y="114461"/>
                  <a:pt x="4777860" y="114461"/>
                </a:cubicBezTo>
                <a:cubicBezTo>
                  <a:pt x="4776908" y="110651"/>
                  <a:pt x="4776908" y="107794"/>
                  <a:pt x="4776908" y="104936"/>
                </a:cubicBezTo>
                <a:cubicBezTo>
                  <a:pt x="4775003" y="52549"/>
                  <a:pt x="4761668" y="40166"/>
                  <a:pt x="4710233" y="43024"/>
                </a:cubicBezTo>
                <a:cubicBezTo>
                  <a:pt x="4691183" y="43976"/>
                  <a:pt x="4672133" y="44929"/>
                  <a:pt x="4654035" y="45881"/>
                </a:cubicBezTo>
                <a:cubicBezTo>
                  <a:pt x="4646416" y="6829"/>
                  <a:pt x="4621651" y="-2696"/>
                  <a:pt x="4588313" y="17306"/>
                </a:cubicBezTo>
                <a:cubicBezTo>
                  <a:pt x="4582598" y="21116"/>
                  <a:pt x="4574978" y="23021"/>
                  <a:pt x="4568310" y="23021"/>
                </a:cubicBezTo>
                <a:cubicBezTo>
                  <a:pt x="4550213" y="23974"/>
                  <a:pt x="4531163" y="23021"/>
                  <a:pt x="4513066" y="22069"/>
                </a:cubicBezTo>
                <a:cubicBezTo>
                  <a:pt x="4512113" y="22069"/>
                  <a:pt x="4511160" y="23021"/>
                  <a:pt x="4510208" y="23974"/>
                </a:cubicBezTo>
                <a:cubicBezTo>
                  <a:pt x="4513066" y="24926"/>
                  <a:pt x="4515923" y="26831"/>
                  <a:pt x="4518781" y="27784"/>
                </a:cubicBezTo>
                <a:cubicBezTo>
                  <a:pt x="4518781" y="30641"/>
                  <a:pt x="4519733" y="32546"/>
                  <a:pt x="4519733" y="35404"/>
                </a:cubicBezTo>
                <a:cubicBezTo>
                  <a:pt x="4506398" y="39214"/>
                  <a:pt x="4493063" y="44929"/>
                  <a:pt x="4479728" y="45881"/>
                </a:cubicBezTo>
                <a:cubicBezTo>
                  <a:pt x="4420673" y="47786"/>
                  <a:pt x="4362571" y="47786"/>
                  <a:pt x="4303516" y="49691"/>
                </a:cubicBezTo>
                <a:cubicBezTo>
                  <a:pt x="4294943" y="49691"/>
                  <a:pt x="4284466" y="54454"/>
                  <a:pt x="4276846" y="59216"/>
                </a:cubicBezTo>
                <a:cubicBezTo>
                  <a:pt x="4267321" y="65884"/>
                  <a:pt x="4255891" y="69694"/>
                  <a:pt x="4245413" y="69694"/>
                </a:cubicBezTo>
                <a:lnTo>
                  <a:pt x="4212076" y="81124"/>
                </a:lnTo>
                <a:cubicBezTo>
                  <a:pt x="4212076" y="83029"/>
                  <a:pt x="4212076" y="84934"/>
                  <a:pt x="4212076" y="86839"/>
                </a:cubicBezTo>
                <a:cubicBezTo>
                  <a:pt x="4211123" y="98269"/>
                  <a:pt x="4207313" y="108746"/>
                  <a:pt x="4204456" y="118271"/>
                </a:cubicBezTo>
                <a:cubicBezTo>
                  <a:pt x="4183500" y="115414"/>
                  <a:pt x="4164450" y="110651"/>
                  <a:pt x="4146353" y="110651"/>
                </a:cubicBezTo>
                <a:cubicBezTo>
                  <a:pt x="4115873" y="110651"/>
                  <a:pt x="4085393" y="112556"/>
                  <a:pt x="4055865" y="115414"/>
                </a:cubicBezTo>
                <a:cubicBezTo>
                  <a:pt x="4009193" y="121129"/>
                  <a:pt x="3962521" y="97316"/>
                  <a:pt x="3914896" y="113509"/>
                </a:cubicBezTo>
                <a:cubicBezTo>
                  <a:pt x="3912990" y="114461"/>
                  <a:pt x="3911085" y="112556"/>
                  <a:pt x="3908228" y="112556"/>
                </a:cubicBezTo>
                <a:cubicBezTo>
                  <a:pt x="3881558" y="108746"/>
                  <a:pt x="3854888" y="103984"/>
                  <a:pt x="3828218" y="102079"/>
                </a:cubicBezTo>
                <a:cubicBezTo>
                  <a:pt x="3750113" y="98269"/>
                  <a:pt x="3671056" y="96364"/>
                  <a:pt x="3591998" y="94459"/>
                </a:cubicBezTo>
                <a:cubicBezTo>
                  <a:pt x="3568185" y="93506"/>
                  <a:pt x="3545325" y="94459"/>
                  <a:pt x="3521513" y="96364"/>
                </a:cubicBezTo>
                <a:cubicBezTo>
                  <a:pt x="3484365" y="99221"/>
                  <a:pt x="3448171" y="105889"/>
                  <a:pt x="3411975" y="91601"/>
                </a:cubicBezTo>
                <a:cubicBezTo>
                  <a:pt x="3406260" y="89696"/>
                  <a:pt x="3397688" y="90649"/>
                  <a:pt x="3391021" y="91601"/>
                </a:cubicBezTo>
                <a:cubicBezTo>
                  <a:pt x="3377685" y="93506"/>
                  <a:pt x="3364350" y="98269"/>
                  <a:pt x="3351015" y="97316"/>
                </a:cubicBezTo>
                <a:cubicBezTo>
                  <a:pt x="3308153" y="94459"/>
                  <a:pt x="3266243" y="87791"/>
                  <a:pt x="3223381" y="85886"/>
                </a:cubicBezTo>
                <a:cubicBezTo>
                  <a:pt x="3170993" y="83029"/>
                  <a:pt x="3118606" y="83029"/>
                  <a:pt x="3067171" y="82076"/>
                </a:cubicBezTo>
                <a:cubicBezTo>
                  <a:pt x="3030023" y="81124"/>
                  <a:pt x="2991923" y="78266"/>
                  <a:pt x="2955728" y="82076"/>
                </a:cubicBezTo>
                <a:cubicBezTo>
                  <a:pt x="2912865" y="86839"/>
                  <a:pt x="2870956" y="92554"/>
                  <a:pt x="2829046" y="78266"/>
                </a:cubicBezTo>
                <a:cubicBezTo>
                  <a:pt x="2823331" y="76361"/>
                  <a:pt x="2816663" y="79219"/>
                  <a:pt x="2809996" y="80171"/>
                </a:cubicBezTo>
                <a:cubicBezTo>
                  <a:pt x="2797613" y="82076"/>
                  <a:pt x="2786183" y="84934"/>
                  <a:pt x="2773800" y="83981"/>
                </a:cubicBezTo>
                <a:cubicBezTo>
                  <a:pt x="2742368" y="81124"/>
                  <a:pt x="2709983" y="73504"/>
                  <a:pt x="2678550" y="74456"/>
                </a:cubicBezTo>
                <a:cubicBezTo>
                  <a:pt x="2603303" y="75409"/>
                  <a:pt x="2528056" y="81124"/>
                  <a:pt x="2451856" y="83981"/>
                </a:cubicBezTo>
                <a:cubicBezTo>
                  <a:pt x="2403278" y="85886"/>
                  <a:pt x="2361368" y="102079"/>
                  <a:pt x="2323268" y="131606"/>
                </a:cubicBezTo>
                <a:cubicBezTo>
                  <a:pt x="2296598" y="152561"/>
                  <a:pt x="2269928" y="174469"/>
                  <a:pt x="2241353" y="194471"/>
                </a:cubicBezTo>
                <a:cubicBezTo>
                  <a:pt x="2234685" y="199234"/>
                  <a:pt x="2223256" y="199234"/>
                  <a:pt x="2214683" y="200186"/>
                </a:cubicBezTo>
                <a:cubicBezTo>
                  <a:pt x="2206110" y="201139"/>
                  <a:pt x="2192775" y="198281"/>
                  <a:pt x="2188965" y="203044"/>
                </a:cubicBezTo>
                <a:cubicBezTo>
                  <a:pt x="2175631" y="217331"/>
                  <a:pt x="2162295" y="233524"/>
                  <a:pt x="2154675" y="251621"/>
                </a:cubicBezTo>
                <a:cubicBezTo>
                  <a:pt x="2140388" y="284959"/>
                  <a:pt x="2128006" y="320201"/>
                  <a:pt x="2109908" y="352586"/>
                </a:cubicBezTo>
                <a:cubicBezTo>
                  <a:pt x="2096573" y="377351"/>
                  <a:pt x="2080380" y="383066"/>
                  <a:pt x="2055615" y="382114"/>
                </a:cubicBezTo>
                <a:cubicBezTo>
                  <a:pt x="2013705" y="380209"/>
                  <a:pt x="1970843" y="381161"/>
                  <a:pt x="1928933" y="382114"/>
                </a:cubicBezTo>
                <a:cubicBezTo>
                  <a:pt x="1907025" y="382114"/>
                  <a:pt x="1884165" y="384019"/>
                  <a:pt x="1863210" y="387829"/>
                </a:cubicBezTo>
                <a:cubicBezTo>
                  <a:pt x="1761293" y="404021"/>
                  <a:pt x="1659375" y="423071"/>
                  <a:pt x="1556505" y="437359"/>
                </a:cubicBezTo>
                <a:cubicBezTo>
                  <a:pt x="1504118" y="444979"/>
                  <a:pt x="1449825" y="442121"/>
                  <a:pt x="1399343" y="423071"/>
                </a:cubicBezTo>
                <a:cubicBezTo>
                  <a:pt x="1331715" y="397354"/>
                  <a:pt x="1263135" y="389734"/>
                  <a:pt x="1191698" y="391639"/>
                </a:cubicBezTo>
                <a:cubicBezTo>
                  <a:pt x="1110735" y="393544"/>
                  <a:pt x="1029773" y="391639"/>
                  <a:pt x="949763" y="390686"/>
                </a:cubicBezTo>
                <a:cubicBezTo>
                  <a:pt x="804983" y="387829"/>
                  <a:pt x="660203" y="384019"/>
                  <a:pt x="514470" y="380209"/>
                </a:cubicBezTo>
                <a:cubicBezTo>
                  <a:pt x="467798" y="379256"/>
                  <a:pt x="422078" y="376399"/>
                  <a:pt x="375405" y="375446"/>
                </a:cubicBezTo>
                <a:cubicBezTo>
                  <a:pt x="282060" y="373541"/>
                  <a:pt x="188715" y="372589"/>
                  <a:pt x="95370" y="370684"/>
                </a:cubicBezTo>
                <a:cubicBezTo>
                  <a:pt x="52508" y="369731"/>
                  <a:pt x="35363" y="395449"/>
                  <a:pt x="33458" y="428786"/>
                </a:cubicBezTo>
                <a:cubicBezTo>
                  <a:pt x="31553" y="473554"/>
                  <a:pt x="30600" y="519274"/>
                  <a:pt x="32505" y="564994"/>
                </a:cubicBezTo>
                <a:cubicBezTo>
                  <a:pt x="35363" y="626906"/>
                  <a:pt x="42030" y="687866"/>
                  <a:pt x="46793" y="748826"/>
                </a:cubicBezTo>
                <a:cubicBezTo>
                  <a:pt x="47745" y="761209"/>
                  <a:pt x="49650" y="774544"/>
                  <a:pt x="50603" y="786926"/>
                </a:cubicBezTo>
                <a:cubicBezTo>
                  <a:pt x="51555" y="805976"/>
                  <a:pt x="52508" y="824074"/>
                  <a:pt x="33458" y="838361"/>
                </a:cubicBezTo>
                <a:cubicBezTo>
                  <a:pt x="-1785" y="865984"/>
                  <a:pt x="-832" y="922181"/>
                  <a:pt x="31553" y="952661"/>
                </a:cubicBezTo>
                <a:cubicBezTo>
                  <a:pt x="36315" y="957424"/>
                  <a:pt x="42983" y="965044"/>
                  <a:pt x="42030" y="971711"/>
                </a:cubicBezTo>
                <a:cubicBezTo>
                  <a:pt x="41078" y="1004096"/>
                  <a:pt x="36315" y="1035529"/>
                  <a:pt x="35363" y="1067914"/>
                </a:cubicBezTo>
                <a:cubicBezTo>
                  <a:pt x="34410" y="1107919"/>
                  <a:pt x="24885" y="1149829"/>
                  <a:pt x="45840" y="1187929"/>
                </a:cubicBezTo>
                <a:cubicBezTo>
                  <a:pt x="51555" y="1199359"/>
                  <a:pt x="65843" y="1213646"/>
                  <a:pt x="76320" y="1213646"/>
                </a:cubicBezTo>
                <a:cubicBezTo>
                  <a:pt x="134423" y="1213646"/>
                  <a:pt x="193478" y="1213646"/>
                  <a:pt x="250628" y="1206979"/>
                </a:cubicBezTo>
                <a:cubicBezTo>
                  <a:pt x="292538" y="1201264"/>
                  <a:pt x="332543" y="1186024"/>
                  <a:pt x="373500" y="1173641"/>
                </a:cubicBezTo>
                <a:cubicBezTo>
                  <a:pt x="443985" y="1151734"/>
                  <a:pt x="513518" y="1128874"/>
                  <a:pt x="584003" y="1106014"/>
                </a:cubicBezTo>
                <a:cubicBezTo>
                  <a:pt x="636390" y="1088869"/>
                  <a:pt x="689730" y="1071724"/>
                  <a:pt x="742118" y="1054579"/>
                </a:cubicBezTo>
                <a:cubicBezTo>
                  <a:pt x="802125" y="1035529"/>
                  <a:pt x="863085" y="1016479"/>
                  <a:pt x="923093" y="998381"/>
                </a:cubicBezTo>
                <a:cubicBezTo>
                  <a:pt x="1017390" y="968854"/>
                  <a:pt x="1109783" y="934564"/>
                  <a:pt x="1205985" y="912656"/>
                </a:cubicBezTo>
                <a:cubicBezTo>
                  <a:pt x="1352670" y="878366"/>
                  <a:pt x="1500308" y="849791"/>
                  <a:pt x="1647945" y="822169"/>
                </a:cubicBezTo>
                <a:cubicBezTo>
                  <a:pt x="1791773" y="795499"/>
                  <a:pt x="1936553" y="771686"/>
                  <a:pt x="2080380" y="747874"/>
                </a:cubicBezTo>
                <a:cubicBezTo>
                  <a:pt x="2137531" y="738349"/>
                  <a:pt x="2194681" y="734539"/>
                  <a:pt x="2252783" y="729776"/>
                </a:cubicBezTo>
                <a:cubicBezTo>
                  <a:pt x="2280406" y="726919"/>
                  <a:pt x="2280406" y="729776"/>
                  <a:pt x="2282310" y="757399"/>
                </a:cubicBezTo>
                <a:cubicBezTo>
                  <a:pt x="2283263" y="773591"/>
                  <a:pt x="2286120" y="789784"/>
                  <a:pt x="2290883" y="805976"/>
                </a:cubicBezTo>
                <a:cubicBezTo>
                  <a:pt x="2309933" y="868841"/>
                  <a:pt x="2309933" y="930754"/>
                  <a:pt x="2284215" y="992666"/>
                </a:cubicBezTo>
                <a:cubicBezTo>
                  <a:pt x="2218493" y="1152686"/>
                  <a:pt x="2154675" y="1312706"/>
                  <a:pt x="2088953" y="1473679"/>
                </a:cubicBezTo>
                <a:cubicBezTo>
                  <a:pt x="2067998" y="1525114"/>
                  <a:pt x="2082285" y="1563214"/>
                  <a:pt x="2132768" y="1585121"/>
                </a:cubicBezTo>
                <a:cubicBezTo>
                  <a:pt x="2186108" y="1607981"/>
                  <a:pt x="2240400" y="1628936"/>
                  <a:pt x="2292788" y="1652749"/>
                </a:cubicBezTo>
                <a:cubicBezTo>
                  <a:pt x="2321363" y="1666084"/>
                  <a:pt x="2349938" y="1670846"/>
                  <a:pt x="2380418" y="1667989"/>
                </a:cubicBezTo>
                <a:cubicBezTo>
                  <a:pt x="2408040" y="1665131"/>
                  <a:pt x="2437568" y="1664179"/>
                  <a:pt x="2457571" y="1642271"/>
                </a:cubicBezTo>
                <a:cubicBezTo>
                  <a:pt x="2467096" y="1632746"/>
                  <a:pt x="2477573" y="1613696"/>
                  <a:pt x="2474715" y="1605124"/>
                </a:cubicBezTo>
                <a:cubicBezTo>
                  <a:pt x="2459475" y="1568929"/>
                  <a:pt x="2469000" y="1536544"/>
                  <a:pt x="2482335" y="1504159"/>
                </a:cubicBezTo>
                <a:cubicBezTo>
                  <a:pt x="2522340" y="1409861"/>
                  <a:pt x="2562346" y="1314611"/>
                  <a:pt x="2601398" y="1219361"/>
                </a:cubicBezTo>
                <a:cubicBezTo>
                  <a:pt x="2633783" y="1142209"/>
                  <a:pt x="2665215" y="1065056"/>
                  <a:pt x="2697600" y="987904"/>
                </a:cubicBezTo>
                <a:cubicBezTo>
                  <a:pt x="2708078" y="963139"/>
                  <a:pt x="2726175" y="949804"/>
                  <a:pt x="2752846" y="945994"/>
                </a:cubicBezTo>
                <a:cubicBezTo>
                  <a:pt x="2767133" y="944089"/>
                  <a:pt x="2773800" y="945994"/>
                  <a:pt x="2777610" y="963139"/>
                </a:cubicBezTo>
                <a:cubicBezTo>
                  <a:pt x="2789040" y="1012669"/>
                  <a:pt x="2831903" y="1042196"/>
                  <a:pt x="2882385" y="1039339"/>
                </a:cubicBezTo>
                <a:cubicBezTo>
                  <a:pt x="2976683" y="1034576"/>
                  <a:pt x="3070981" y="1029814"/>
                  <a:pt x="3165278" y="1026004"/>
                </a:cubicBezTo>
                <a:cubicBezTo>
                  <a:pt x="3217665" y="1024099"/>
                  <a:pt x="3236715" y="1010764"/>
                  <a:pt x="3249098" y="959329"/>
                </a:cubicBezTo>
                <a:cubicBezTo>
                  <a:pt x="3252908" y="945041"/>
                  <a:pt x="3266243" y="945041"/>
                  <a:pt x="3269100" y="949804"/>
                </a:cubicBezTo>
                <a:cubicBezTo>
                  <a:pt x="3285293" y="973616"/>
                  <a:pt x="3303390" y="960281"/>
                  <a:pt x="3319583" y="954566"/>
                </a:cubicBezTo>
                <a:cubicBezTo>
                  <a:pt x="3351015" y="943136"/>
                  <a:pt x="3362446" y="955519"/>
                  <a:pt x="3380543" y="983141"/>
                </a:cubicBezTo>
                <a:cubicBezTo>
                  <a:pt x="3387210" y="992666"/>
                  <a:pt x="3388163" y="1006001"/>
                  <a:pt x="3391021" y="1017431"/>
                </a:cubicBezTo>
                <a:cubicBezTo>
                  <a:pt x="3394831" y="1035529"/>
                  <a:pt x="3398640" y="1053626"/>
                  <a:pt x="3402450" y="1071724"/>
                </a:cubicBezTo>
                <a:cubicBezTo>
                  <a:pt x="3405308" y="1070771"/>
                  <a:pt x="3409118" y="1070771"/>
                  <a:pt x="3411975" y="1069819"/>
                </a:cubicBezTo>
                <a:cubicBezTo>
                  <a:pt x="3417690" y="1012669"/>
                  <a:pt x="3391021" y="958376"/>
                  <a:pt x="3393878" y="903131"/>
                </a:cubicBezTo>
                <a:cubicBezTo>
                  <a:pt x="3388163" y="903131"/>
                  <a:pt x="3381496" y="904084"/>
                  <a:pt x="3381496" y="904084"/>
                </a:cubicBezTo>
                <a:cubicBezTo>
                  <a:pt x="3380543" y="897416"/>
                  <a:pt x="3378638" y="889796"/>
                  <a:pt x="3379590" y="882176"/>
                </a:cubicBezTo>
                <a:lnTo>
                  <a:pt x="3416738" y="885986"/>
                </a:lnTo>
                <a:cubicBezTo>
                  <a:pt x="3422453" y="906941"/>
                  <a:pt x="3437693" y="923134"/>
                  <a:pt x="3446265" y="942184"/>
                </a:cubicBezTo>
                <a:cubicBezTo>
                  <a:pt x="3464363" y="982189"/>
                  <a:pt x="3487223" y="1021241"/>
                  <a:pt x="3501510" y="1062199"/>
                </a:cubicBezTo>
                <a:cubicBezTo>
                  <a:pt x="3547231" y="1196501"/>
                  <a:pt x="3583425" y="1332709"/>
                  <a:pt x="3632956" y="1465106"/>
                </a:cubicBezTo>
                <a:cubicBezTo>
                  <a:pt x="3721538" y="1700374"/>
                  <a:pt x="3840600" y="1920401"/>
                  <a:pt x="3976808" y="2132809"/>
                </a:cubicBezTo>
                <a:cubicBezTo>
                  <a:pt x="4007288" y="2179481"/>
                  <a:pt x="4030148" y="2231869"/>
                  <a:pt x="4049198" y="2285209"/>
                </a:cubicBezTo>
                <a:cubicBezTo>
                  <a:pt x="4064438" y="2327119"/>
                  <a:pt x="4059675" y="2329024"/>
                  <a:pt x="4097775" y="2306164"/>
                </a:cubicBezTo>
                <a:cubicBezTo>
                  <a:pt x="4102538" y="2303306"/>
                  <a:pt x="4107300" y="2300449"/>
                  <a:pt x="4112063" y="2296639"/>
                </a:cubicBezTo>
                <a:cubicBezTo>
                  <a:pt x="4199693" y="2227106"/>
                  <a:pt x="4287323" y="2159479"/>
                  <a:pt x="4374001" y="2088994"/>
                </a:cubicBezTo>
                <a:cubicBezTo>
                  <a:pt x="4415910" y="2055656"/>
                  <a:pt x="4454963" y="2019461"/>
                  <a:pt x="4495921" y="1983266"/>
                </a:cubicBezTo>
                <a:cubicBezTo>
                  <a:pt x="4511160" y="1969931"/>
                  <a:pt x="4511160" y="1956596"/>
                  <a:pt x="4496873" y="1941356"/>
                </a:cubicBezTo>
                <a:cubicBezTo>
                  <a:pt x="4393051" y="1825151"/>
                  <a:pt x="4315898" y="1690849"/>
                  <a:pt x="4249223" y="1551784"/>
                </a:cubicBezTo>
                <a:cubicBezTo>
                  <a:pt x="4192073" y="1433674"/>
                  <a:pt x="4146353" y="1309849"/>
                  <a:pt x="4097775" y="1188881"/>
                </a:cubicBezTo>
                <a:cubicBezTo>
                  <a:pt x="4053008" y="1078391"/>
                  <a:pt x="4019671" y="964091"/>
                  <a:pt x="3993000" y="847886"/>
                </a:cubicBezTo>
                <a:cubicBezTo>
                  <a:pt x="3988238" y="828836"/>
                  <a:pt x="3979665" y="807881"/>
                  <a:pt x="3984428" y="791689"/>
                </a:cubicBezTo>
                <a:cubicBezTo>
                  <a:pt x="3996810" y="754541"/>
                  <a:pt x="3989190" y="721204"/>
                  <a:pt x="3975856" y="685009"/>
                </a:cubicBezTo>
                <a:cubicBezTo>
                  <a:pt x="4008240" y="684056"/>
                  <a:pt x="4043483" y="673579"/>
                  <a:pt x="4072058" y="683104"/>
                </a:cubicBezTo>
                <a:cubicBezTo>
                  <a:pt x="4105396" y="694534"/>
                  <a:pt x="4131113" y="685009"/>
                  <a:pt x="4161593" y="681199"/>
                </a:cubicBezTo>
                <a:cubicBezTo>
                  <a:pt x="4228268" y="672626"/>
                  <a:pt x="4294943" y="674531"/>
                  <a:pt x="4362571" y="672626"/>
                </a:cubicBezTo>
                <a:cubicBezTo>
                  <a:pt x="4369238" y="672626"/>
                  <a:pt x="4376858" y="677389"/>
                  <a:pt x="4381621" y="682151"/>
                </a:cubicBezTo>
                <a:cubicBezTo>
                  <a:pt x="4430198" y="744064"/>
                  <a:pt x="4490206" y="762161"/>
                  <a:pt x="4566406" y="718346"/>
                </a:cubicBezTo>
                <a:cubicBezTo>
                  <a:pt x="4624508" y="685009"/>
                  <a:pt x="4689278" y="669769"/>
                  <a:pt x="4756906" y="668816"/>
                </a:cubicBezTo>
                <a:cubicBezTo>
                  <a:pt x="4868348" y="667864"/>
                  <a:pt x="4979791" y="665959"/>
                  <a:pt x="5092185" y="665006"/>
                </a:cubicBezTo>
                <a:cubicBezTo>
                  <a:pt x="5243633" y="664054"/>
                  <a:pt x="5396033" y="665006"/>
                  <a:pt x="5547480" y="662149"/>
                </a:cubicBezTo>
                <a:cubicBezTo>
                  <a:pt x="5594153" y="661196"/>
                  <a:pt x="5642730" y="671674"/>
                  <a:pt x="5687498" y="646909"/>
                </a:cubicBezTo>
                <a:cubicBezTo>
                  <a:pt x="5689403" y="645956"/>
                  <a:pt x="5694166" y="648814"/>
                  <a:pt x="5697023" y="649766"/>
                </a:cubicBezTo>
                <a:cubicBezTo>
                  <a:pt x="5738933" y="660244"/>
                  <a:pt x="5757983" y="651671"/>
                  <a:pt x="5779891" y="616429"/>
                </a:cubicBezTo>
                <a:cubicBezTo>
                  <a:pt x="5782748" y="611666"/>
                  <a:pt x="5791321" y="608809"/>
                  <a:pt x="5797035" y="608809"/>
                </a:cubicBezTo>
                <a:cubicBezTo>
                  <a:pt x="5838946" y="608809"/>
                  <a:pt x="5881808" y="610714"/>
                  <a:pt x="5923718" y="611666"/>
                </a:cubicBezTo>
                <a:cubicBezTo>
                  <a:pt x="6120885" y="615476"/>
                  <a:pt x="6319005" y="618334"/>
                  <a:pt x="6516173" y="621191"/>
                </a:cubicBezTo>
                <a:cubicBezTo>
                  <a:pt x="6543796" y="622144"/>
                  <a:pt x="6571418" y="624049"/>
                  <a:pt x="6599041" y="625001"/>
                </a:cubicBezTo>
                <a:cubicBezTo>
                  <a:pt x="6593326" y="657386"/>
                  <a:pt x="6593326" y="657386"/>
                  <a:pt x="6626663" y="659291"/>
                </a:cubicBezTo>
                <a:cubicBezTo>
                  <a:pt x="6639998" y="660244"/>
                  <a:pt x="6654285" y="660244"/>
                  <a:pt x="6667621" y="661196"/>
                </a:cubicBezTo>
                <a:cubicBezTo>
                  <a:pt x="6701910" y="661196"/>
                  <a:pt x="6701910" y="661196"/>
                  <a:pt x="6709530" y="626906"/>
                </a:cubicBezTo>
                <a:cubicBezTo>
                  <a:pt x="6853358" y="630716"/>
                  <a:pt x="6997185" y="633574"/>
                  <a:pt x="7144823" y="637384"/>
                </a:cubicBezTo>
                <a:cubicBezTo>
                  <a:pt x="7142918" y="646909"/>
                  <a:pt x="7141966" y="652624"/>
                  <a:pt x="7140060" y="658339"/>
                </a:cubicBezTo>
                <a:cubicBezTo>
                  <a:pt x="7135298" y="673579"/>
                  <a:pt x="7138155" y="681199"/>
                  <a:pt x="7156253" y="681199"/>
                </a:cubicBezTo>
                <a:cubicBezTo>
                  <a:pt x="7181018" y="680246"/>
                  <a:pt x="7204830" y="681199"/>
                  <a:pt x="7229596" y="681199"/>
                </a:cubicBezTo>
                <a:cubicBezTo>
                  <a:pt x="7243883" y="681199"/>
                  <a:pt x="7251503" y="675484"/>
                  <a:pt x="7250551" y="661196"/>
                </a:cubicBezTo>
                <a:cubicBezTo>
                  <a:pt x="7250551" y="654529"/>
                  <a:pt x="7250551" y="648814"/>
                  <a:pt x="7250551" y="643099"/>
                </a:cubicBezTo>
                <a:cubicBezTo>
                  <a:pt x="7286746" y="643099"/>
                  <a:pt x="7322941" y="643099"/>
                  <a:pt x="7358183" y="643099"/>
                </a:cubicBezTo>
                <a:cubicBezTo>
                  <a:pt x="7360088" y="643099"/>
                  <a:pt x="7361993" y="644051"/>
                  <a:pt x="7363898" y="645004"/>
                </a:cubicBezTo>
                <a:cubicBezTo>
                  <a:pt x="7399141" y="666911"/>
                  <a:pt x="7432478" y="658339"/>
                  <a:pt x="7453433" y="622144"/>
                </a:cubicBezTo>
                <a:cubicBezTo>
                  <a:pt x="7489628" y="624049"/>
                  <a:pt x="7524871" y="627859"/>
                  <a:pt x="7560113" y="628811"/>
                </a:cubicBezTo>
                <a:cubicBezTo>
                  <a:pt x="7610596" y="628811"/>
                  <a:pt x="7661078" y="625001"/>
                  <a:pt x="7711560" y="625001"/>
                </a:cubicBezTo>
                <a:cubicBezTo>
                  <a:pt x="7764901" y="625001"/>
                  <a:pt x="7818241" y="627859"/>
                  <a:pt x="7872533" y="627859"/>
                </a:cubicBezTo>
                <a:cubicBezTo>
                  <a:pt x="7918253" y="627859"/>
                  <a:pt x="7963973" y="627859"/>
                  <a:pt x="8009693" y="626906"/>
                </a:cubicBezTo>
                <a:cubicBezTo>
                  <a:pt x="8030648" y="626906"/>
                  <a:pt x="8055413" y="632621"/>
                  <a:pt x="8073510" y="624049"/>
                </a:cubicBezTo>
                <a:cubicBezTo>
                  <a:pt x="8100180" y="612619"/>
                  <a:pt x="8123993" y="593569"/>
                  <a:pt x="8145901" y="573566"/>
                </a:cubicBezTo>
                <a:cubicBezTo>
                  <a:pt x="8167808" y="550706"/>
                  <a:pt x="8170666" y="490699"/>
                  <a:pt x="8152568" y="464029"/>
                </a:cubicBezTo>
                <a:close/>
              </a:path>
            </a:pathLst>
          </a:custGeom>
          <a:solidFill>
            <a:srgbClr val="3F57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6320" y="2057290"/>
            <a:ext cx="4548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Türkiyənin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ilk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uzun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mənzilli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snayper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tüfəngidir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5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illik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araşdırmanın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məhsuludur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işlər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nəticəsində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kütləvi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istehsalına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başlanılmışdır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Bora 12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silahının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lülə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diametri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7.62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millimetrdir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JMK Bora 12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silahının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təsirli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məsafəsi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1200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metrdir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1000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metrə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qədər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hədəfi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vura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bilər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22831" y="2012909"/>
            <a:ext cx="44594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Silahlı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qüvvələrdə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daxili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təhlükəsizliyimizdə</a:t>
            </a:r>
            <a:r>
              <a:rPr lang="en-US" sz="1600" dirty="0">
                <a:solidFill>
                  <a:schemeClr val="bg1"/>
                </a:solidFill>
              </a:rPr>
              <a:t> JMK Bora 12 </a:t>
            </a:r>
            <a:r>
              <a:rPr lang="en-US" sz="1600" dirty="0" err="1">
                <a:solidFill>
                  <a:schemeClr val="bg1"/>
                </a:solidFill>
              </a:rPr>
              <a:t>silahının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istifadəsi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ilə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bəzi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Avropa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ölkələrinə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ixrac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olunur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Milli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snayper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tüfəngi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Azərbaycan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Türkmənistan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Səudiyyə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Ərəbistanına</a:t>
            </a:r>
            <a:r>
              <a:rPr lang="en-US" sz="1600" dirty="0">
                <a:solidFill>
                  <a:schemeClr val="bg1"/>
                </a:solidFill>
              </a:rPr>
              <a:t> da </a:t>
            </a:r>
            <a:r>
              <a:rPr lang="en-US" sz="1600" dirty="0" err="1">
                <a:solidFill>
                  <a:schemeClr val="bg1"/>
                </a:solidFill>
              </a:rPr>
              <a:t>ixrac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edildi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20725" y="4277809"/>
            <a:ext cx="43938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Bora </a:t>
            </a:r>
            <a:r>
              <a:rPr lang="en-US" sz="1600" dirty="0" err="1">
                <a:solidFill>
                  <a:srgbClr val="002060"/>
                </a:solidFill>
              </a:rPr>
              <a:t>snayper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tüfənginin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ən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vacib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xüsusiyyəti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lülələrinin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soyuq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döymə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üsulu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ilə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istehsal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edilməsidir.Çəkilən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poladdan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daha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çox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dayanıqlı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olan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döymə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polad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silahın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gücünə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güc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qatır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35372" y="4249673"/>
            <a:ext cx="43609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54318"/>
                </a:solidFill>
              </a:rPr>
              <a:t>Güllənin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lülədən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çıxma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sürəti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saniyədə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təxminən</a:t>
            </a:r>
            <a:r>
              <a:rPr lang="en-US" sz="1600" dirty="0">
                <a:solidFill>
                  <a:srgbClr val="054318"/>
                </a:solidFill>
              </a:rPr>
              <a:t> 840 </a:t>
            </a:r>
            <a:r>
              <a:rPr lang="en-US" sz="1600" dirty="0" err="1">
                <a:solidFill>
                  <a:srgbClr val="054318"/>
                </a:solidFill>
              </a:rPr>
              <a:t>metrdir</a:t>
            </a:r>
            <a:r>
              <a:rPr lang="en-US" sz="1600" dirty="0">
                <a:solidFill>
                  <a:srgbClr val="054318"/>
                </a:solidFill>
              </a:rPr>
              <a:t>. Bu </a:t>
            </a:r>
            <a:r>
              <a:rPr lang="en-US" sz="1600" dirty="0" err="1">
                <a:solidFill>
                  <a:srgbClr val="054318"/>
                </a:solidFill>
              </a:rPr>
              <a:t>sürət</a:t>
            </a:r>
            <a:r>
              <a:rPr lang="en-US" sz="1600" dirty="0">
                <a:solidFill>
                  <a:srgbClr val="054318"/>
                </a:solidFill>
              </a:rPr>
              <a:t>, </a:t>
            </a:r>
            <a:r>
              <a:rPr lang="en-US" sz="1600" dirty="0" err="1">
                <a:solidFill>
                  <a:srgbClr val="054318"/>
                </a:solidFill>
              </a:rPr>
              <a:t>bareldən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ayrıldıqdan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sonra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hədəfi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təsirli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məsafəsi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olan</a:t>
            </a:r>
            <a:r>
              <a:rPr lang="en-US" sz="1600" dirty="0">
                <a:solidFill>
                  <a:srgbClr val="054318"/>
                </a:solidFill>
              </a:rPr>
              <a:t> 1200 </a:t>
            </a:r>
            <a:r>
              <a:rPr lang="en-US" sz="1600" dirty="0" err="1">
                <a:solidFill>
                  <a:srgbClr val="054318"/>
                </a:solidFill>
              </a:rPr>
              <a:t>metrdə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təxminən</a:t>
            </a:r>
            <a:r>
              <a:rPr lang="en-US" sz="1600" dirty="0">
                <a:solidFill>
                  <a:srgbClr val="054318"/>
                </a:solidFill>
              </a:rPr>
              <a:t> 1,5 </a:t>
            </a:r>
            <a:r>
              <a:rPr lang="en-US" sz="1600" dirty="0" err="1">
                <a:solidFill>
                  <a:srgbClr val="054318"/>
                </a:solidFill>
              </a:rPr>
              <a:t>saniyəyə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çatdığını</a:t>
            </a:r>
            <a:r>
              <a:rPr lang="en-US" sz="1600" dirty="0">
                <a:solidFill>
                  <a:srgbClr val="054318"/>
                </a:solidFill>
              </a:rPr>
              <a:t> </a:t>
            </a:r>
            <a:r>
              <a:rPr lang="en-US" sz="1600" dirty="0" err="1">
                <a:solidFill>
                  <a:srgbClr val="054318"/>
                </a:solidFill>
              </a:rPr>
              <a:t>göstərir</a:t>
            </a:r>
            <a:r>
              <a:rPr lang="en-US" sz="1600" dirty="0">
                <a:solidFill>
                  <a:srgbClr val="05431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1672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ppers Lounge panosundaki P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5" y="2693968"/>
            <a:ext cx="4980476" cy="333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66AC434F-206D-4197-A88E-068243BE2B2A}"/>
              </a:ext>
            </a:extLst>
          </p:cNvPr>
          <p:cNvGrpSpPr/>
          <p:nvPr/>
        </p:nvGrpSpPr>
        <p:grpSpPr>
          <a:xfrm>
            <a:off x="4458563" y="3176958"/>
            <a:ext cx="7733440" cy="720080"/>
            <a:chOff x="4458563" y="3176958"/>
            <a:chExt cx="7733440" cy="720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26520A7-11E8-4409-A1F1-68619A4A414B}"/>
                </a:ext>
              </a:extLst>
            </p:cNvPr>
            <p:cNvSpPr/>
            <p:nvPr/>
          </p:nvSpPr>
          <p:spPr>
            <a:xfrm>
              <a:off x="4990937" y="3350212"/>
              <a:ext cx="5831511" cy="360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xmlns="" id="{2832C753-A7EB-435C-B9FD-232766454FC9}"/>
                </a:ext>
              </a:extLst>
            </p:cNvPr>
            <p:cNvSpPr/>
            <p:nvPr/>
          </p:nvSpPr>
          <p:spPr>
            <a:xfrm rot="16200000">
              <a:off x="11132900" y="2837934"/>
              <a:ext cx="720080" cy="1398127"/>
            </a:xfrm>
            <a:prstGeom prst="trapezoid">
              <a:avLst/>
            </a:prstGeom>
            <a:pattFill prst="dkDnDiag">
              <a:fgClr>
                <a:schemeClr val="accent4"/>
              </a:fgClr>
              <a:bgClr>
                <a:schemeClr val="tx1">
                  <a:lumMod val="75000"/>
                  <a:lumOff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C083903F-0BC0-4E64-BC79-AC6EC3BB2BF6}"/>
                </a:ext>
              </a:extLst>
            </p:cNvPr>
            <p:cNvSpPr/>
            <p:nvPr/>
          </p:nvSpPr>
          <p:spPr>
            <a:xfrm rot="16200000">
              <a:off x="4415339" y="3266658"/>
              <a:ext cx="626748" cy="5403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4E64DEAD-D25B-463E-888A-1B79942D2469}"/>
              </a:ext>
            </a:extLst>
          </p:cNvPr>
          <p:cNvGrpSpPr/>
          <p:nvPr/>
        </p:nvGrpSpPr>
        <p:grpSpPr>
          <a:xfrm>
            <a:off x="5828293" y="2271284"/>
            <a:ext cx="6363709" cy="854152"/>
            <a:chOff x="5828293" y="2341620"/>
            <a:chExt cx="6363709" cy="8541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82030406-9E00-43FC-9BBB-497B64DB47E5}"/>
                </a:ext>
              </a:extLst>
            </p:cNvPr>
            <p:cNvSpPr/>
            <p:nvPr/>
          </p:nvSpPr>
          <p:spPr>
            <a:xfrm>
              <a:off x="6366281" y="2702140"/>
              <a:ext cx="4427592" cy="360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14" name="Trapezoid 53">
              <a:extLst>
                <a:ext uri="{FF2B5EF4-FFF2-40B4-BE49-F238E27FC236}">
                  <a16:creationId xmlns:a16="http://schemas.microsoft.com/office/drawing/2014/main" xmlns="" id="{98E06D45-26D7-4A2F-AF9F-6337F053EB12}"/>
                </a:ext>
              </a:extLst>
            </p:cNvPr>
            <p:cNvSpPr/>
            <p:nvPr/>
          </p:nvSpPr>
          <p:spPr>
            <a:xfrm rot="16200000">
              <a:off x="11132420" y="2003073"/>
              <a:ext cx="721035" cy="1398129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914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91454 w 721035"/>
                <a:gd name="connsiteY4" fmla="*/ 971603 h 9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035" h="971603">
                  <a:moveTo>
                    <a:pt x="191454" y="971603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721035" y="971600"/>
                  </a:lnTo>
                  <a:lnTo>
                    <a:pt x="191454" y="971603"/>
                  </a:lnTo>
                  <a:close/>
                </a:path>
              </a:pathLst>
            </a:cu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34BECFAE-2535-42B7-812C-7A45B259D9F8}"/>
                </a:ext>
              </a:extLst>
            </p:cNvPr>
            <p:cNvSpPr/>
            <p:nvPr/>
          </p:nvSpPr>
          <p:spPr>
            <a:xfrm rot="16200000">
              <a:off x="5785069" y="2612248"/>
              <a:ext cx="626748" cy="5403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0ADAA0CF-5BB3-4918-9284-921377CE76E9}"/>
              </a:ext>
            </a:extLst>
          </p:cNvPr>
          <p:cNvGrpSpPr/>
          <p:nvPr/>
        </p:nvGrpSpPr>
        <p:grpSpPr>
          <a:xfrm>
            <a:off x="5828293" y="3944297"/>
            <a:ext cx="6363710" cy="855116"/>
            <a:chOff x="5828293" y="3865169"/>
            <a:chExt cx="6363710" cy="855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6B6BE938-3B56-4AF6-95D4-11A819566A6E}"/>
                </a:ext>
              </a:extLst>
            </p:cNvPr>
            <p:cNvSpPr/>
            <p:nvPr/>
          </p:nvSpPr>
          <p:spPr>
            <a:xfrm>
              <a:off x="6366281" y="3998284"/>
              <a:ext cx="4456167" cy="360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16" name="Trapezoid 53">
              <a:extLst>
                <a:ext uri="{FF2B5EF4-FFF2-40B4-BE49-F238E27FC236}">
                  <a16:creationId xmlns:a16="http://schemas.microsoft.com/office/drawing/2014/main" xmlns="" id="{1DE21D58-D07B-48E3-839E-5E00A98E41F4}"/>
                </a:ext>
              </a:extLst>
            </p:cNvPr>
            <p:cNvSpPr/>
            <p:nvPr/>
          </p:nvSpPr>
          <p:spPr>
            <a:xfrm rot="16200000" flipH="1">
              <a:off x="11135805" y="3664086"/>
              <a:ext cx="714268" cy="1398129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914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91454 w 721035"/>
                <a:gd name="connsiteY4" fmla="*/ 971603 h 9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035" h="971603">
                  <a:moveTo>
                    <a:pt x="191454" y="971603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721035" y="971600"/>
                  </a:lnTo>
                  <a:lnTo>
                    <a:pt x="191454" y="971603"/>
                  </a:lnTo>
                  <a:close/>
                </a:path>
              </a:pathLst>
            </a:cu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7B7C8D3B-99C2-4D59-81BF-C52273E3B9DC}"/>
                </a:ext>
              </a:extLst>
            </p:cNvPr>
            <p:cNvSpPr/>
            <p:nvPr/>
          </p:nvSpPr>
          <p:spPr>
            <a:xfrm rot="16200000">
              <a:off x="5785069" y="3908393"/>
              <a:ext cx="626748" cy="5403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D6D4CD71-4022-4F9A-8769-20B3BA0111E1}"/>
              </a:ext>
            </a:extLst>
          </p:cNvPr>
          <p:cNvGrpSpPr/>
          <p:nvPr/>
        </p:nvGrpSpPr>
        <p:grpSpPr>
          <a:xfrm>
            <a:off x="6409805" y="4689081"/>
            <a:ext cx="5786083" cy="1274284"/>
            <a:chOff x="6409805" y="4513241"/>
            <a:chExt cx="5786083" cy="12742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254AB48-8549-489E-8515-64AB2E75700E}"/>
                </a:ext>
              </a:extLst>
            </p:cNvPr>
            <p:cNvSpPr/>
            <p:nvPr/>
          </p:nvSpPr>
          <p:spPr>
            <a:xfrm>
              <a:off x="6909113" y="4646356"/>
              <a:ext cx="3884757" cy="360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17" name="Trapezoid 53">
              <a:extLst>
                <a:ext uri="{FF2B5EF4-FFF2-40B4-BE49-F238E27FC236}">
                  <a16:creationId xmlns:a16="http://schemas.microsoft.com/office/drawing/2014/main" xmlns="" id="{F4EB4010-FE14-4DFF-B8A2-A26113905B19}"/>
                </a:ext>
              </a:extLst>
            </p:cNvPr>
            <p:cNvSpPr/>
            <p:nvPr/>
          </p:nvSpPr>
          <p:spPr>
            <a:xfrm rot="16200000" flipH="1">
              <a:off x="10925941" y="4517579"/>
              <a:ext cx="1137881" cy="1402012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24779 w 1130610"/>
                <a:gd name="connsiteY0" fmla="*/ 971603 h 971603"/>
                <a:gd name="connsiteX1" fmla="*/ 0 w 1130610"/>
                <a:gd name="connsiteY1" fmla="*/ 0 h 971603"/>
                <a:gd name="connsiteX2" fmla="*/ 360040 w 1130610"/>
                <a:gd name="connsiteY2" fmla="*/ 0 h 971603"/>
                <a:gd name="connsiteX3" fmla="*/ 1130610 w 1130610"/>
                <a:gd name="connsiteY3" fmla="*/ 971600 h 971603"/>
                <a:gd name="connsiteX4" fmla="*/ 124779 w 1130610"/>
                <a:gd name="connsiteY4" fmla="*/ 971603 h 971603"/>
                <a:gd name="connsiteX0" fmla="*/ 372431 w 1130610"/>
                <a:gd name="connsiteY0" fmla="*/ 962081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72431 w 1130610"/>
                <a:gd name="connsiteY4" fmla="*/ 962081 h 971600"/>
                <a:gd name="connsiteX0" fmla="*/ 381167 w 1130610"/>
                <a:gd name="connsiteY0" fmla="*/ 974301 h 974301"/>
                <a:gd name="connsiteX1" fmla="*/ 0 w 1130610"/>
                <a:gd name="connsiteY1" fmla="*/ 0 h 974301"/>
                <a:gd name="connsiteX2" fmla="*/ 360040 w 1130610"/>
                <a:gd name="connsiteY2" fmla="*/ 0 h 974301"/>
                <a:gd name="connsiteX3" fmla="*/ 1130610 w 1130610"/>
                <a:gd name="connsiteY3" fmla="*/ 971600 h 974301"/>
                <a:gd name="connsiteX4" fmla="*/ 381167 w 1130610"/>
                <a:gd name="connsiteY4" fmla="*/ 974301 h 9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10" h="974301">
                  <a:moveTo>
                    <a:pt x="381167" y="974301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1130610" y="971600"/>
                  </a:lnTo>
                  <a:lnTo>
                    <a:pt x="381167" y="974301"/>
                  </a:lnTo>
                  <a:close/>
                </a:path>
              </a:pathLst>
            </a:custGeom>
            <a:pattFill prst="dkDnDiag">
              <a:fgClr>
                <a:schemeClr val="tx1">
                  <a:lumMod val="50000"/>
                  <a:lumOff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B0180378-E6D0-47C1-B1A7-A7DB4EDF3A92}"/>
                </a:ext>
              </a:extLst>
            </p:cNvPr>
            <p:cNvSpPr/>
            <p:nvPr/>
          </p:nvSpPr>
          <p:spPr>
            <a:xfrm rot="16200000">
              <a:off x="6366581" y="4556465"/>
              <a:ext cx="626748" cy="540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E3D9A339-BD33-4022-9486-7EC9C8BB8B07}"/>
              </a:ext>
            </a:extLst>
          </p:cNvPr>
          <p:cNvGrpSpPr/>
          <p:nvPr/>
        </p:nvGrpSpPr>
        <p:grpSpPr>
          <a:xfrm>
            <a:off x="6381230" y="1116928"/>
            <a:ext cx="5814671" cy="1263725"/>
            <a:chOff x="6381230" y="1283976"/>
            <a:chExt cx="5814671" cy="1263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ECC8289-C30E-4C10-BA8B-424FD4BF206B}"/>
                </a:ext>
              </a:extLst>
            </p:cNvPr>
            <p:cNvSpPr/>
            <p:nvPr/>
          </p:nvSpPr>
          <p:spPr>
            <a:xfrm>
              <a:off x="6909113" y="2054068"/>
              <a:ext cx="3913334" cy="360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15" name="Trapezoid 53">
              <a:extLst>
                <a:ext uri="{FF2B5EF4-FFF2-40B4-BE49-F238E27FC236}">
                  <a16:creationId xmlns:a16="http://schemas.microsoft.com/office/drawing/2014/main" xmlns="" id="{86644230-4397-432C-B7BC-9C8F7652DE23}"/>
                </a:ext>
              </a:extLst>
            </p:cNvPr>
            <p:cNvSpPr/>
            <p:nvPr/>
          </p:nvSpPr>
          <p:spPr>
            <a:xfrm rot="16200000">
              <a:off x="10929584" y="1148268"/>
              <a:ext cx="1130610" cy="1402025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24779 w 1130610"/>
                <a:gd name="connsiteY0" fmla="*/ 971603 h 971603"/>
                <a:gd name="connsiteX1" fmla="*/ 0 w 1130610"/>
                <a:gd name="connsiteY1" fmla="*/ 0 h 971603"/>
                <a:gd name="connsiteX2" fmla="*/ 360040 w 1130610"/>
                <a:gd name="connsiteY2" fmla="*/ 0 h 971603"/>
                <a:gd name="connsiteX3" fmla="*/ 1130610 w 1130610"/>
                <a:gd name="connsiteY3" fmla="*/ 971600 h 971603"/>
                <a:gd name="connsiteX4" fmla="*/ 124779 w 1130610"/>
                <a:gd name="connsiteY4" fmla="*/ 971603 h 971603"/>
                <a:gd name="connsiteX0" fmla="*/ 372431 w 1130610"/>
                <a:gd name="connsiteY0" fmla="*/ 962081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72431 w 1130610"/>
                <a:gd name="connsiteY4" fmla="*/ 962081 h 971600"/>
                <a:gd name="connsiteX0" fmla="*/ 363641 w 1130610"/>
                <a:gd name="connsiteY0" fmla="*/ 986523 h 986523"/>
                <a:gd name="connsiteX1" fmla="*/ 0 w 1130610"/>
                <a:gd name="connsiteY1" fmla="*/ 0 h 986523"/>
                <a:gd name="connsiteX2" fmla="*/ 360040 w 1130610"/>
                <a:gd name="connsiteY2" fmla="*/ 0 h 986523"/>
                <a:gd name="connsiteX3" fmla="*/ 1130610 w 1130610"/>
                <a:gd name="connsiteY3" fmla="*/ 971600 h 986523"/>
                <a:gd name="connsiteX4" fmla="*/ 363641 w 1130610"/>
                <a:gd name="connsiteY4" fmla="*/ 986523 h 986523"/>
                <a:gd name="connsiteX0" fmla="*/ 363643 w 1130610"/>
                <a:gd name="connsiteY0" fmla="*/ 962085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63643 w 1130610"/>
                <a:gd name="connsiteY4" fmla="*/ 962085 h 971600"/>
                <a:gd name="connsiteX0" fmla="*/ 363645 w 1130610"/>
                <a:gd name="connsiteY0" fmla="*/ 998747 h 998747"/>
                <a:gd name="connsiteX1" fmla="*/ 0 w 1130610"/>
                <a:gd name="connsiteY1" fmla="*/ 0 h 998747"/>
                <a:gd name="connsiteX2" fmla="*/ 360040 w 1130610"/>
                <a:gd name="connsiteY2" fmla="*/ 0 h 998747"/>
                <a:gd name="connsiteX3" fmla="*/ 1130610 w 1130610"/>
                <a:gd name="connsiteY3" fmla="*/ 971600 h 998747"/>
                <a:gd name="connsiteX4" fmla="*/ 363645 w 1130610"/>
                <a:gd name="connsiteY4" fmla="*/ 998747 h 998747"/>
                <a:gd name="connsiteX0" fmla="*/ 354855 w 1130610"/>
                <a:gd name="connsiteY0" fmla="*/ 974309 h 974309"/>
                <a:gd name="connsiteX1" fmla="*/ 0 w 1130610"/>
                <a:gd name="connsiteY1" fmla="*/ 0 h 974309"/>
                <a:gd name="connsiteX2" fmla="*/ 360040 w 1130610"/>
                <a:gd name="connsiteY2" fmla="*/ 0 h 974309"/>
                <a:gd name="connsiteX3" fmla="*/ 1130610 w 1130610"/>
                <a:gd name="connsiteY3" fmla="*/ 971600 h 974309"/>
                <a:gd name="connsiteX4" fmla="*/ 354855 w 1130610"/>
                <a:gd name="connsiteY4" fmla="*/ 974309 h 97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10" h="974309">
                  <a:moveTo>
                    <a:pt x="354855" y="974309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1130610" y="971600"/>
                  </a:lnTo>
                  <a:lnTo>
                    <a:pt x="354855" y="974309"/>
                  </a:lnTo>
                  <a:close/>
                </a:path>
              </a:pathLst>
            </a:custGeom>
            <a:pattFill prst="dkDnDiag">
              <a:fgClr>
                <a:schemeClr val="tx1">
                  <a:lumMod val="50000"/>
                  <a:lumOff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xmlns="" id="{0B447E8B-8CF0-4E4C-A735-C26A58594B3E}"/>
                </a:ext>
              </a:extLst>
            </p:cNvPr>
            <p:cNvSpPr/>
            <p:nvPr/>
          </p:nvSpPr>
          <p:spPr>
            <a:xfrm rot="16200000">
              <a:off x="6338006" y="1964177"/>
              <a:ext cx="626748" cy="540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E5DE38D-8F5C-4763-A1DB-E510850D2730}"/>
              </a:ext>
            </a:extLst>
          </p:cNvPr>
          <p:cNvSpPr txBox="1"/>
          <p:nvPr/>
        </p:nvSpPr>
        <p:spPr>
          <a:xfrm>
            <a:off x="884204" y="1135741"/>
            <a:ext cx="4518126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defTabSz="914286"/>
            <a:r>
              <a:rPr lang="az-Latn-AZ" altLang="ko-KR" sz="3200" b="1" dirty="0" smtClean="0">
                <a:solidFill>
                  <a:prstClr val="white"/>
                </a:solidFill>
              </a:rPr>
              <a:t>Texniki</a:t>
            </a:r>
            <a:endParaRPr lang="ko-KR" altLang="en-US" sz="3200" b="1" dirty="0">
              <a:solidFill>
                <a:prstClr val="white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AC246D8-4F29-469E-8847-6B852E507DA7}"/>
              </a:ext>
            </a:extLst>
          </p:cNvPr>
          <p:cNvSpPr txBox="1"/>
          <p:nvPr/>
        </p:nvSpPr>
        <p:spPr>
          <a:xfrm>
            <a:off x="856066" y="1865825"/>
            <a:ext cx="320949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defTabSz="914286"/>
            <a:r>
              <a:rPr lang="az-Latn-AZ" altLang="ko-KR" sz="3200" b="1" dirty="0" smtClean="0">
                <a:solidFill>
                  <a:prstClr val="white"/>
                </a:solidFill>
              </a:rPr>
              <a:t>Xüsusiyyətləri</a:t>
            </a:r>
            <a:endParaRPr lang="ko-KR" altLang="en-US" sz="3200" b="1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3008" y="1851632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Çəki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Boş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Jurnalı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ilə</a:t>
            </a:r>
            <a:r>
              <a:rPr lang="en-US" sz="1600" dirty="0">
                <a:solidFill>
                  <a:schemeClr val="bg1"/>
                </a:solidFill>
              </a:rPr>
              <a:t>) 6400 q</a:t>
            </a:r>
          </a:p>
        </p:txBody>
      </p:sp>
      <p:sp>
        <p:nvSpPr>
          <p:cNvPr id="3" name="Rectangle 2"/>
          <p:cNvSpPr/>
          <p:nvPr/>
        </p:nvSpPr>
        <p:spPr>
          <a:xfrm>
            <a:off x="7242498" y="2597221"/>
            <a:ext cx="1833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Uzunluq</a:t>
            </a:r>
            <a:r>
              <a:rPr lang="en-US" sz="1600" dirty="0">
                <a:solidFill>
                  <a:schemeClr val="bg1"/>
                </a:solidFill>
              </a:rPr>
              <a:t> 1165 mm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2681" y="4018057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Barel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uzunluğu</a:t>
            </a:r>
            <a:r>
              <a:rPr lang="en-US" sz="1600" dirty="0">
                <a:solidFill>
                  <a:schemeClr val="bg1"/>
                </a:solidFill>
              </a:rPr>
              <a:t> 660mm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1851" y="3314673"/>
            <a:ext cx="44709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İlkin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sürət</a:t>
            </a:r>
            <a:r>
              <a:rPr lang="en-US" sz="1600" dirty="0">
                <a:solidFill>
                  <a:schemeClr val="bg1"/>
                </a:solidFill>
              </a:rPr>
              <a:t> 860m / san (LAPUA HPS 170 </a:t>
            </a:r>
            <a:r>
              <a:rPr lang="en-US" sz="1600" dirty="0" err="1">
                <a:solidFill>
                  <a:schemeClr val="bg1"/>
                </a:solidFill>
              </a:rPr>
              <a:t>dənəli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74631" y="4763644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Menzil</a:t>
            </a:r>
            <a:r>
              <a:rPr lang="en-US" sz="1600" dirty="0">
                <a:solidFill>
                  <a:schemeClr val="bg1"/>
                </a:solidFill>
              </a:rPr>
              <a:t> 1200 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2030" y="478302"/>
            <a:ext cx="11769969" cy="600690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964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rgbClr val="035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=""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=""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=""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=""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5950634"/>
            <a:ext cx="12192000" cy="4783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422031"/>
            <a:ext cx="12192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2758" y="2165476"/>
            <a:ext cx="2241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4A5D62"/>
                </a:solidFill>
              </a:rPr>
              <a:t>Lazer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rəhbərliyi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və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zireh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delici</a:t>
            </a:r>
            <a:r>
              <a:rPr lang="en-US" sz="1600" dirty="0">
                <a:solidFill>
                  <a:srgbClr val="4A5D62"/>
                </a:solidFill>
              </a:rPr>
              <a:t>  </a:t>
            </a:r>
            <a:r>
              <a:rPr lang="en-US" sz="1600" dirty="0" err="1">
                <a:solidFill>
                  <a:srgbClr val="4A5D62"/>
                </a:solidFill>
              </a:rPr>
              <a:t>başlığı</a:t>
            </a:r>
            <a:r>
              <a:rPr lang="en-US" sz="1600" dirty="0">
                <a:solidFill>
                  <a:srgbClr val="4A5D62"/>
                </a:solidFill>
              </a:rPr>
              <a:t>, L-UMTAS </a:t>
            </a:r>
            <a:r>
              <a:rPr lang="en-US" sz="1600" dirty="0" err="1">
                <a:solidFill>
                  <a:srgbClr val="4A5D62"/>
                </a:solidFill>
              </a:rPr>
              <a:t>raketini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sabit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və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hərəkətli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hədəflərə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qarşı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təsirli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bir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silah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sistemi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halına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gətirir</a:t>
            </a:r>
            <a:r>
              <a:rPr lang="en-US" sz="1600" dirty="0">
                <a:solidFill>
                  <a:srgbClr val="4A5D62"/>
                </a:solidFill>
              </a:rPr>
              <a:t>. </a:t>
            </a:r>
            <a:r>
              <a:rPr lang="en-US" sz="1600" dirty="0" err="1">
                <a:solidFill>
                  <a:srgbClr val="4A5D62"/>
                </a:solidFill>
              </a:rPr>
              <a:t>Raket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atəşdən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əvvəl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hədəfə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kilidlənə</a:t>
            </a:r>
            <a:r>
              <a:rPr lang="en-US" sz="1600" dirty="0">
                <a:solidFill>
                  <a:srgbClr val="4A5D62"/>
                </a:solidFill>
              </a:rPr>
              <a:t> </a:t>
            </a:r>
            <a:r>
              <a:rPr lang="en-US" sz="1600" dirty="0" err="1">
                <a:solidFill>
                  <a:srgbClr val="4A5D62"/>
                </a:solidFill>
              </a:rPr>
              <a:t>bilər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1520" y="1709953"/>
            <a:ext cx="347941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Sistem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xüsusiyyətləri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az-Latn-AZ" sz="14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</a:rPr>
              <a:t>Gecə-gündüz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vəzifə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xüsusiyyəti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az-Latn-AZ" sz="14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</a:rPr>
              <a:t>Əvvəlcədən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Atış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Kilidi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və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ya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Atış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Sonrası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Kilidləmə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az-Latn-AZ" sz="14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</a:rPr>
              <a:t>Stasionar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və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hərəkətli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hədəflərə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qarşı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istifadə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r>
              <a:rPr lang="az-Latn-AZ" sz="14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Maye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Yanacaq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Atəşinə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və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Güllə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Tətilinə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Qarşı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Həssas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</a:rPr>
              <a:t>Sursat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Xüsusiyyəti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92062" y="1775935"/>
            <a:ext cx="22133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4A7886"/>
                </a:solidFill>
              </a:rPr>
              <a:t>Platformalar</a:t>
            </a:r>
            <a:endParaRPr lang="en-US" sz="1400" dirty="0">
              <a:solidFill>
                <a:srgbClr val="4A7886"/>
              </a:solidFill>
            </a:endParaRPr>
          </a:p>
          <a:p>
            <a:r>
              <a:rPr lang="az-Latn-AZ" sz="1400" dirty="0">
                <a:solidFill>
                  <a:srgbClr val="4A7886"/>
                </a:solidFill>
              </a:rPr>
              <a:t>-</a:t>
            </a:r>
            <a:r>
              <a:rPr lang="en-US" sz="1400" dirty="0" smtClean="0">
                <a:solidFill>
                  <a:srgbClr val="4A7886"/>
                </a:solidFill>
              </a:rPr>
              <a:t>T129 </a:t>
            </a:r>
            <a:r>
              <a:rPr lang="en-US" sz="1400" dirty="0">
                <a:solidFill>
                  <a:srgbClr val="4A7886"/>
                </a:solidFill>
              </a:rPr>
              <a:t>ATAK </a:t>
            </a:r>
            <a:r>
              <a:rPr lang="en-US" sz="1400" dirty="0" err="1">
                <a:solidFill>
                  <a:srgbClr val="4A7886"/>
                </a:solidFill>
              </a:rPr>
              <a:t>Hücum</a:t>
            </a:r>
            <a:r>
              <a:rPr lang="en-US" sz="1400" dirty="0">
                <a:solidFill>
                  <a:srgbClr val="4A7886"/>
                </a:solidFill>
              </a:rPr>
              <a:t> </a:t>
            </a:r>
            <a:r>
              <a:rPr lang="en-US" sz="1400" dirty="0" err="1" smtClean="0">
                <a:solidFill>
                  <a:srgbClr val="4A7886"/>
                </a:solidFill>
              </a:rPr>
              <a:t>Helikopteri</a:t>
            </a:r>
            <a:endParaRPr lang="az-Latn-AZ" sz="1400" dirty="0" smtClean="0">
              <a:solidFill>
                <a:srgbClr val="4A7886"/>
              </a:solidFill>
            </a:endParaRPr>
          </a:p>
          <a:p>
            <a:r>
              <a:rPr lang="az-Latn-AZ" sz="1400" dirty="0">
                <a:solidFill>
                  <a:srgbClr val="4A7886"/>
                </a:solidFill>
              </a:rPr>
              <a:t>-</a:t>
            </a:r>
            <a:r>
              <a:rPr lang="en-US" sz="1400" dirty="0" smtClean="0">
                <a:solidFill>
                  <a:srgbClr val="4A7886"/>
                </a:solidFill>
              </a:rPr>
              <a:t>S70-B </a:t>
            </a:r>
            <a:r>
              <a:rPr lang="en-US" sz="1400" dirty="0">
                <a:solidFill>
                  <a:srgbClr val="4A7886"/>
                </a:solidFill>
              </a:rPr>
              <a:t>SEAHAWK </a:t>
            </a:r>
            <a:r>
              <a:rPr lang="en-US" sz="1400" dirty="0" err="1">
                <a:solidFill>
                  <a:srgbClr val="4A7886"/>
                </a:solidFill>
              </a:rPr>
              <a:t>Helikopteri</a:t>
            </a:r>
            <a:endParaRPr lang="en-US" sz="1400" dirty="0">
              <a:solidFill>
                <a:srgbClr val="4A7886"/>
              </a:solidFill>
            </a:endParaRPr>
          </a:p>
          <a:p>
            <a:r>
              <a:rPr lang="az-Latn-AZ" sz="1400" dirty="0">
                <a:solidFill>
                  <a:srgbClr val="4A7886"/>
                </a:solidFill>
              </a:rPr>
              <a:t>-</a:t>
            </a:r>
            <a:r>
              <a:rPr lang="en-US" sz="1400" dirty="0" smtClean="0">
                <a:solidFill>
                  <a:srgbClr val="4A7886"/>
                </a:solidFill>
              </a:rPr>
              <a:t>HÜRKUŞ-C </a:t>
            </a:r>
            <a:r>
              <a:rPr lang="en-US" sz="1400" dirty="0">
                <a:solidFill>
                  <a:srgbClr val="4A7886"/>
                </a:solidFill>
              </a:rPr>
              <a:t>Light Attack </a:t>
            </a:r>
            <a:r>
              <a:rPr lang="en-US" sz="1400" dirty="0" err="1">
                <a:solidFill>
                  <a:srgbClr val="4A7886"/>
                </a:solidFill>
              </a:rPr>
              <a:t>Təyyarəsi</a:t>
            </a:r>
            <a:endParaRPr lang="en-US" sz="1400" dirty="0">
              <a:solidFill>
                <a:srgbClr val="4A7886"/>
              </a:solidFill>
            </a:endParaRPr>
          </a:p>
          <a:p>
            <a:r>
              <a:rPr lang="az-Latn-AZ" sz="1400" dirty="0" smtClean="0">
                <a:solidFill>
                  <a:srgbClr val="4A7886"/>
                </a:solidFill>
              </a:rPr>
              <a:t>-</a:t>
            </a:r>
            <a:r>
              <a:rPr lang="en-US" sz="1400" dirty="0" smtClean="0">
                <a:solidFill>
                  <a:srgbClr val="4A7886"/>
                </a:solidFill>
              </a:rPr>
              <a:t>MIL-STD-1760 </a:t>
            </a:r>
            <a:r>
              <a:rPr lang="en-US" sz="1400" dirty="0" err="1">
                <a:solidFill>
                  <a:srgbClr val="4A7886"/>
                </a:solidFill>
              </a:rPr>
              <a:t>və</a:t>
            </a:r>
            <a:r>
              <a:rPr lang="en-US" sz="1400" dirty="0">
                <a:solidFill>
                  <a:srgbClr val="4A7886"/>
                </a:solidFill>
              </a:rPr>
              <a:t> MIL-STD-1553 </a:t>
            </a:r>
            <a:r>
              <a:rPr lang="en-US" sz="1400" dirty="0" err="1">
                <a:solidFill>
                  <a:srgbClr val="4A7886"/>
                </a:solidFill>
              </a:rPr>
              <a:t>İnterfeys</a:t>
            </a:r>
            <a:r>
              <a:rPr lang="en-US" sz="1400" dirty="0">
                <a:solidFill>
                  <a:srgbClr val="4A7886"/>
                </a:solidFill>
              </a:rPr>
              <a:t> </a:t>
            </a:r>
            <a:r>
              <a:rPr lang="en-US" sz="1400" dirty="0" err="1">
                <a:solidFill>
                  <a:srgbClr val="4A7886"/>
                </a:solidFill>
              </a:rPr>
              <a:t>Standartları</a:t>
            </a:r>
            <a:r>
              <a:rPr lang="en-US" sz="1400" dirty="0">
                <a:solidFill>
                  <a:srgbClr val="4A7886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43" y="1920968"/>
            <a:ext cx="23446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Texniki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xüsusiyyətləri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az-Latn-AZ" sz="14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Çapı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160 mm</a:t>
            </a:r>
          </a:p>
          <a:p>
            <a:r>
              <a:rPr lang="az-Latn-AZ" sz="14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Uzunluq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1,8 m</a:t>
            </a:r>
          </a:p>
          <a:p>
            <a:r>
              <a:rPr lang="az-Latn-AZ" sz="14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Çəki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37,5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kq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az-Latn-AZ" sz="14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Aralığı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500 m - 8000 m</a:t>
            </a:r>
          </a:p>
          <a:p>
            <a:r>
              <a:rPr lang="az-Latn-AZ" sz="14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Axtarışın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başlığı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lazer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axtaran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az-Latn-AZ" sz="14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Yüksək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partlayıcı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hissəcik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2003" y="550523"/>
            <a:ext cx="11573197" cy="724247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L-UMTAS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Lazerlə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İdarə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Edilən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Raket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322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3">
            <a:extLst>
              <a:ext uri="{FF2B5EF4-FFF2-40B4-BE49-F238E27FC236}">
                <a16:creationId xmlns=""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6115180" y="722189"/>
            <a:ext cx="6273767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defTabSz="914286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CİRİT</a:t>
            </a:r>
            <a:r>
              <a:rPr lang="en-US" sz="2800" b="1" dirty="0">
                <a:solidFill>
                  <a:srgbClr val="4A5D6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A5D62"/>
                </a:solidFill>
                <a:cs typeface="Arial" panose="020B0604020202020204" pitchFamily="34" charset="0"/>
              </a:rPr>
              <a:t>Lazerlə</a:t>
            </a:r>
            <a:r>
              <a:rPr lang="en-US" sz="2800" b="1" dirty="0">
                <a:solidFill>
                  <a:srgbClr val="4A5D6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A5D62"/>
                </a:solidFill>
                <a:cs typeface="Arial" panose="020B0604020202020204" pitchFamily="34" charset="0"/>
              </a:rPr>
              <a:t>İdarə</a:t>
            </a:r>
            <a:r>
              <a:rPr lang="en-US" sz="2800" b="1" dirty="0">
                <a:solidFill>
                  <a:srgbClr val="4A5D6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A5D62"/>
                </a:solidFill>
                <a:cs typeface="Arial" panose="020B0604020202020204" pitchFamily="34" charset="0"/>
              </a:rPr>
              <a:t>Edilən</a:t>
            </a:r>
            <a:r>
              <a:rPr lang="en-US" sz="2800" b="1" dirty="0">
                <a:solidFill>
                  <a:srgbClr val="4A5D6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A5D62"/>
                </a:solidFill>
                <a:cs typeface="Arial" panose="020B0604020202020204" pitchFamily="34" charset="0"/>
              </a:rPr>
              <a:t>Raket</a:t>
            </a:r>
            <a:endParaRPr lang="ko-KR" altLang="en-US" sz="2800" b="1" dirty="0">
              <a:solidFill>
                <a:srgbClr val="4A5D62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73254" y="1405719"/>
            <a:ext cx="5349922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75529" y="5625152"/>
            <a:ext cx="5349922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25" y="3137096"/>
            <a:ext cx="5773397" cy="27994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0012" y="149893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CİRİT 2.75 ”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Lazer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Güdümlü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hücum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helikopterlərindən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yüngül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zirehli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zirehsiz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sabit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hərəkətli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hədəflərə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qarşı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istifadə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olunan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yüksək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dəqiqlikli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qənaətli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həlldir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Yeni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nəsil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olan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CİRİT 2.75 ”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lazerlə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idarə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olunan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idarəolunmayan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2.75”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raketləri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ilə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idarəolunan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tank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əleyhinə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raketlər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arasındakı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taktiki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boşluğu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doldurmaq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üçün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dizayn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edilmişdir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765367" y="3184882"/>
            <a:ext cx="44266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Yüklənməni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asanlaşdıran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izolyasiya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edilmiş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borudakı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CİRİT 2.75 ”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lazerlə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idarə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olunan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ROKETSAN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tərəfindən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hazırlanmış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Smart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Poddan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atəşə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tutula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bilər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 Smart Pod, MIL-A-8591, MIL-STD-1553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MIL-STD-1760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interfeysləri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ilə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uyğundur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və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CİRİT 2.75 ”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lazerlə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idarə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olunan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raketin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effektivliyini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artırır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138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54" r="11077"/>
          <a:stretch/>
        </p:blipFill>
        <p:spPr>
          <a:xfrm>
            <a:off x="0" y="0"/>
            <a:ext cx="4431323" cy="2228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11" y="4500804"/>
            <a:ext cx="5613009" cy="20259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86289" y="481709"/>
            <a:ext cx="6096000" cy="1631216"/>
          </a:xfrm>
          <a:prstGeom prst="rect">
            <a:avLst/>
          </a:prstGeom>
          <a:solidFill>
            <a:srgbClr val="537152"/>
          </a:solidFill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CİRİT 2.75 ”</a:t>
            </a:r>
            <a:r>
              <a:rPr lang="en-US" sz="2000" dirty="0" err="1">
                <a:solidFill>
                  <a:schemeClr val="bg1"/>
                </a:solidFill>
              </a:rPr>
              <a:t>lazerlə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idarə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olunan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raket</a:t>
            </a:r>
            <a:r>
              <a:rPr lang="en-US" sz="2000" dirty="0">
                <a:solidFill>
                  <a:schemeClr val="bg1"/>
                </a:solidFill>
              </a:rPr>
              <a:t>; </a:t>
            </a:r>
            <a:r>
              <a:rPr lang="en-US" sz="2000" dirty="0" err="1">
                <a:solidFill>
                  <a:schemeClr val="bg1"/>
                </a:solidFill>
              </a:rPr>
              <a:t>Çox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yönlü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dizaynı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sayəsində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fərqli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platformalarda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asan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inteqrasiya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istifadə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təmin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edir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Torpaqdan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quruya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səthdən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səthə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istifadədə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havadan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səthə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atəşdə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fəaliyyətini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sübut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etmişdir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3557" y="4340612"/>
            <a:ext cx="5697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Bundan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əlavə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platforma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hədəf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məlumatları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hədəfin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ən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həssas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olaraq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alınmasını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təmin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etmək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üçün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atəş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etmədən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əvvəl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ağıllı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interfeys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atıcısı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sayəsində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raket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kompüterinə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yüklənir</a:t>
            </a:r>
            <a:r>
              <a:rPr lang="en-US" dirty="0">
                <a:solidFill>
                  <a:schemeClr val="bg1"/>
                </a:solidFill>
              </a:rPr>
              <a:t>. Smart Launcher </a:t>
            </a:r>
            <a:r>
              <a:rPr lang="en-US" dirty="0" err="1">
                <a:solidFill>
                  <a:schemeClr val="bg1"/>
                </a:solidFill>
              </a:rPr>
              <a:t>platforma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mövqeyini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vəziyyətini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ətraf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mühit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şərtlərini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hədəf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koordinatlarını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hədəf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mövqeyi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məlumatlarını</a:t>
            </a:r>
            <a:r>
              <a:rPr lang="en-US" dirty="0">
                <a:solidFill>
                  <a:schemeClr val="bg1"/>
                </a:solidFill>
              </a:rPr>
              <a:t> MIL-STD-1760 </a:t>
            </a:r>
            <a:r>
              <a:rPr lang="en-US" dirty="0" err="1">
                <a:solidFill>
                  <a:schemeClr val="bg1"/>
                </a:solidFill>
              </a:rPr>
              <a:t>interfeysi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üzərindən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ötürür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12542" y="2264898"/>
            <a:ext cx="12079458" cy="5627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3865" y="0"/>
            <a:ext cx="0" cy="3798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2542" y="4288301"/>
            <a:ext cx="12079458" cy="5627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48290" y="3059723"/>
            <a:ext cx="0" cy="3798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148" y="2323805"/>
            <a:ext cx="5486400" cy="19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7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2">
            <a:extLst>
              <a:ext uri="{FF2B5EF4-FFF2-40B4-BE49-F238E27FC236}">
                <a16:creationId xmlns:a16="http://schemas.microsoft.com/office/drawing/2014/main" xmlns="" id="{A37A966A-D0FF-49E5-8397-6306D552665E}"/>
              </a:ext>
            </a:extLst>
          </p:cNvPr>
          <p:cNvSpPr/>
          <p:nvPr/>
        </p:nvSpPr>
        <p:spPr>
          <a:xfrm rot="16200000" flipH="1">
            <a:off x="3979955" y="-1340263"/>
            <a:ext cx="4232091" cy="10363198"/>
          </a:xfrm>
          <a:prstGeom prst="parallelogram">
            <a:avLst>
              <a:gd name="adj" fmla="val 587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4" name="그룹 8">
            <a:extLst>
              <a:ext uri="{FF2B5EF4-FFF2-40B4-BE49-F238E27FC236}">
                <a16:creationId xmlns:a16="http://schemas.microsoft.com/office/drawing/2014/main" xmlns="" id="{28D3F698-7868-4905-A204-57B41E8FFDB5}"/>
              </a:ext>
            </a:extLst>
          </p:cNvPr>
          <p:cNvGrpSpPr/>
          <p:nvPr/>
        </p:nvGrpSpPr>
        <p:grpSpPr>
          <a:xfrm>
            <a:off x="914403" y="1725294"/>
            <a:ext cx="10363197" cy="1762517"/>
            <a:chOff x="914402" y="1795629"/>
            <a:chExt cx="10363197" cy="1762517"/>
          </a:xfrm>
          <a:solidFill>
            <a:schemeClr val="tx1">
              <a:lumMod val="75000"/>
              <a:lumOff val="25000"/>
              <a:alpha val="7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0F8E58B-3ECD-46F3-A40A-2A8DA9339BA1}"/>
                </a:ext>
              </a:extLst>
            </p:cNvPr>
            <p:cNvSpPr/>
            <p:nvPr/>
          </p:nvSpPr>
          <p:spPr>
            <a:xfrm>
              <a:off x="914402" y="1805546"/>
              <a:ext cx="10363195" cy="175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xmlns="" id="{D515D72E-E6D2-4634-81BD-99EE2CFF4437}"/>
                </a:ext>
              </a:extLst>
            </p:cNvPr>
            <p:cNvSpPr/>
            <p:nvPr/>
          </p:nvSpPr>
          <p:spPr>
            <a:xfrm>
              <a:off x="2999413" y="1795629"/>
              <a:ext cx="8278186" cy="1752600"/>
            </a:xfrm>
            <a:custGeom>
              <a:avLst/>
              <a:gdLst/>
              <a:ahLst/>
              <a:cxnLst/>
              <a:rect l="l" t="t" r="r" b="b"/>
              <a:pathLst>
                <a:path w="6327249" h="1584176">
                  <a:moveTo>
                    <a:pt x="4827425" y="0"/>
                  </a:moveTo>
                  <a:lnTo>
                    <a:pt x="6327249" y="0"/>
                  </a:lnTo>
                  <a:lnTo>
                    <a:pt x="6327249" y="1584176"/>
                  </a:lnTo>
                  <a:lnTo>
                    <a:pt x="0" y="1584176"/>
                  </a:lnTo>
                  <a:cubicBezTo>
                    <a:pt x="280401" y="1456864"/>
                    <a:pt x="542948" y="1352503"/>
                    <a:pt x="761276" y="1303776"/>
                  </a:cubicBezTo>
                  <a:cubicBezTo>
                    <a:pt x="1678851" y="1098989"/>
                    <a:pt x="2534514" y="1372038"/>
                    <a:pt x="3113951" y="1179951"/>
                  </a:cubicBezTo>
                  <a:cubicBezTo>
                    <a:pt x="3693388" y="987864"/>
                    <a:pt x="3745776" y="386201"/>
                    <a:pt x="4237901" y="151251"/>
                  </a:cubicBezTo>
                  <a:cubicBezTo>
                    <a:pt x="4382970" y="81992"/>
                    <a:pt x="4596598" y="34805"/>
                    <a:pt x="48274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1FB097F-5014-4FBD-A442-F016B883C789}"/>
              </a:ext>
            </a:extLst>
          </p:cNvPr>
          <p:cNvGrpSpPr/>
          <p:nvPr/>
        </p:nvGrpSpPr>
        <p:grpSpPr>
          <a:xfrm>
            <a:off x="1103149" y="1942688"/>
            <a:ext cx="792000" cy="792000"/>
            <a:chOff x="3923928" y="2038003"/>
            <a:chExt cx="864096" cy="8640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3E059F59-3CA0-4EB1-BC1F-BBCA7E978A8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0" name="Up Arrow 6">
              <a:extLst>
                <a:ext uri="{FF2B5EF4-FFF2-40B4-BE49-F238E27FC236}">
                  <a16:creationId xmlns:a16="http://schemas.microsoft.com/office/drawing/2014/main" xmlns="" id="{6E02D94A-2696-4384-9F41-4ACA4A746053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0">
            <a:extLst>
              <a:ext uri="{FF2B5EF4-FFF2-40B4-BE49-F238E27FC236}">
                <a16:creationId xmlns:a16="http://schemas.microsoft.com/office/drawing/2014/main" xmlns="" id="{05F0B489-8442-4D97-B034-9C4851A5E9D3}"/>
              </a:ext>
            </a:extLst>
          </p:cNvPr>
          <p:cNvGrpSpPr/>
          <p:nvPr/>
        </p:nvGrpSpPr>
        <p:grpSpPr>
          <a:xfrm>
            <a:off x="914401" y="4204782"/>
            <a:ext cx="10363196" cy="1752601"/>
            <a:chOff x="914401" y="4275117"/>
            <a:chExt cx="10363196" cy="1752601"/>
          </a:xfrm>
          <a:solidFill>
            <a:srgbClr val="054318">
              <a:alpha val="93000"/>
            </a:srgb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45684F1-6A86-4A6E-A265-675176269BD9}"/>
                </a:ext>
              </a:extLst>
            </p:cNvPr>
            <p:cNvSpPr/>
            <p:nvPr/>
          </p:nvSpPr>
          <p:spPr>
            <a:xfrm>
              <a:off x="914402" y="4275118"/>
              <a:ext cx="10363195" cy="175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xmlns="" id="{F0B1C98B-AD1A-436C-9ABF-D120CBA959ED}"/>
                </a:ext>
              </a:extLst>
            </p:cNvPr>
            <p:cNvSpPr/>
            <p:nvPr/>
          </p:nvSpPr>
          <p:spPr>
            <a:xfrm flipH="1">
              <a:off x="914401" y="4275117"/>
              <a:ext cx="7730776" cy="1752600"/>
            </a:xfrm>
            <a:custGeom>
              <a:avLst/>
              <a:gdLst/>
              <a:ahLst/>
              <a:cxnLst/>
              <a:rect l="l" t="t" r="r" b="b"/>
              <a:pathLst>
                <a:path w="6327249" h="1584176">
                  <a:moveTo>
                    <a:pt x="4827425" y="0"/>
                  </a:moveTo>
                  <a:lnTo>
                    <a:pt x="6327249" y="0"/>
                  </a:lnTo>
                  <a:lnTo>
                    <a:pt x="6327249" y="1584176"/>
                  </a:lnTo>
                  <a:lnTo>
                    <a:pt x="0" y="1584176"/>
                  </a:lnTo>
                  <a:cubicBezTo>
                    <a:pt x="280401" y="1456864"/>
                    <a:pt x="542948" y="1352503"/>
                    <a:pt x="761276" y="1303776"/>
                  </a:cubicBezTo>
                  <a:cubicBezTo>
                    <a:pt x="1678851" y="1098989"/>
                    <a:pt x="2534514" y="1372038"/>
                    <a:pt x="3113951" y="1179951"/>
                  </a:cubicBezTo>
                  <a:cubicBezTo>
                    <a:pt x="3693388" y="987864"/>
                    <a:pt x="3745776" y="386201"/>
                    <a:pt x="4237901" y="151251"/>
                  </a:cubicBezTo>
                  <a:cubicBezTo>
                    <a:pt x="4382970" y="81992"/>
                    <a:pt x="4596598" y="34805"/>
                    <a:pt x="48274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10DE327-DC47-42A2-94C3-36228095FCBE}"/>
              </a:ext>
            </a:extLst>
          </p:cNvPr>
          <p:cNvGrpSpPr/>
          <p:nvPr/>
        </p:nvGrpSpPr>
        <p:grpSpPr>
          <a:xfrm rot="10800000">
            <a:off x="10276048" y="4955583"/>
            <a:ext cx="792000" cy="792000"/>
            <a:chOff x="3923928" y="2038003"/>
            <a:chExt cx="864096" cy="86409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151BBF9-DCFC-44C2-984B-881CDA84ED6B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xmlns="" id="{BCD3CB1E-D3AF-44CF-A8B2-779769E2384F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rgbClr val="054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537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xmlns="" id="{09051B70-79FC-4E78-95CF-688B4054B839}"/>
              </a:ext>
            </a:extLst>
          </p:cNvPr>
          <p:cNvSpPr/>
          <p:nvPr/>
        </p:nvSpPr>
        <p:spPr>
          <a:xfrm>
            <a:off x="3705742" y="403835"/>
            <a:ext cx="3186268" cy="910362"/>
          </a:xfrm>
          <a:custGeom>
            <a:avLst/>
            <a:gdLst>
              <a:gd name="connsiteX0" fmla="*/ 2105603 w 3528473"/>
              <a:gd name="connsiteY0" fmla="*/ 28375 h 1008135"/>
              <a:gd name="connsiteX1" fmla="*/ 2117325 w 3528473"/>
              <a:gd name="connsiteY1" fmla="*/ 48303 h 1008135"/>
              <a:gd name="connsiteX2" fmla="*/ 2090363 w 3528473"/>
              <a:gd name="connsiteY2" fmla="*/ 67059 h 1008135"/>
              <a:gd name="connsiteX3" fmla="*/ 2061057 w 3528473"/>
              <a:gd name="connsiteY3" fmla="*/ 71748 h 1008135"/>
              <a:gd name="connsiteX4" fmla="*/ 1932109 w 3528473"/>
              <a:gd name="connsiteY4" fmla="*/ 76437 h 1008135"/>
              <a:gd name="connsiteX5" fmla="*/ 1803162 w 3528473"/>
              <a:gd name="connsiteY5" fmla="*/ 75265 h 1008135"/>
              <a:gd name="connsiteX6" fmla="*/ 1803162 w 3528473"/>
              <a:gd name="connsiteY6" fmla="*/ 57681 h 1008135"/>
              <a:gd name="connsiteX7" fmla="*/ 1796128 w 3528473"/>
              <a:gd name="connsiteY7" fmla="*/ 41270 h 1008135"/>
              <a:gd name="connsiteX8" fmla="*/ 1791439 w 3528473"/>
              <a:gd name="connsiteY8" fmla="*/ 51820 h 1008135"/>
              <a:gd name="connsiteX9" fmla="*/ 1742205 w 3528473"/>
              <a:gd name="connsiteY9" fmla="*/ 76437 h 1008135"/>
              <a:gd name="connsiteX10" fmla="*/ 1694143 w 3528473"/>
              <a:gd name="connsiteY10" fmla="*/ 85815 h 1008135"/>
              <a:gd name="connsiteX11" fmla="*/ 1708210 w 3528473"/>
              <a:gd name="connsiteY11" fmla="*/ 96366 h 1008135"/>
              <a:gd name="connsiteX12" fmla="*/ 1767994 w 3528473"/>
              <a:gd name="connsiteY12" fmla="*/ 90504 h 1008135"/>
              <a:gd name="connsiteX13" fmla="*/ 1819573 w 3528473"/>
              <a:gd name="connsiteY13" fmla="*/ 97538 h 1008135"/>
              <a:gd name="connsiteX14" fmla="*/ 1942660 w 3528473"/>
              <a:gd name="connsiteY14" fmla="*/ 106916 h 1008135"/>
              <a:gd name="connsiteX15" fmla="*/ 2062229 w 3528473"/>
              <a:gd name="connsiteY15" fmla="*/ 118638 h 1008135"/>
              <a:gd name="connsiteX16" fmla="*/ 1982516 w 3528473"/>
              <a:gd name="connsiteY16" fmla="*/ 130361 h 1008135"/>
              <a:gd name="connsiteX17" fmla="*/ 1902803 w 3528473"/>
              <a:gd name="connsiteY17" fmla="*/ 139739 h 1008135"/>
              <a:gd name="connsiteX18" fmla="*/ 1986033 w 3528473"/>
              <a:gd name="connsiteY18" fmla="*/ 149117 h 1008135"/>
              <a:gd name="connsiteX19" fmla="*/ 2072779 w 3528473"/>
              <a:gd name="connsiteY19" fmla="*/ 158495 h 1008135"/>
              <a:gd name="connsiteX20" fmla="*/ 2088019 w 3528473"/>
              <a:gd name="connsiteY20" fmla="*/ 167873 h 1008135"/>
              <a:gd name="connsiteX21" fmla="*/ 2099741 w 3528473"/>
              <a:gd name="connsiteY21" fmla="*/ 179595 h 1008135"/>
              <a:gd name="connsiteX22" fmla="*/ 2093880 w 3528473"/>
              <a:gd name="connsiteY22" fmla="*/ 191318 h 1008135"/>
              <a:gd name="connsiteX23" fmla="*/ 2088019 w 3528473"/>
              <a:gd name="connsiteY23" fmla="*/ 203040 h 1008135"/>
              <a:gd name="connsiteX24" fmla="*/ 2058712 w 3528473"/>
              <a:gd name="connsiteY24" fmla="*/ 208902 h 1008135"/>
              <a:gd name="connsiteX25" fmla="*/ 2031751 w 3528473"/>
              <a:gd name="connsiteY25" fmla="*/ 204213 h 1008135"/>
              <a:gd name="connsiteX26" fmla="*/ 2009478 w 3528473"/>
              <a:gd name="connsiteY26" fmla="*/ 219452 h 1008135"/>
              <a:gd name="connsiteX27" fmla="*/ 1994239 w 3528473"/>
              <a:gd name="connsiteY27" fmla="*/ 233519 h 1008135"/>
              <a:gd name="connsiteX28" fmla="*/ 1913353 w 3528473"/>
              <a:gd name="connsiteY28" fmla="*/ 252275 h 1008135"/>
              <a:gd name="connsiteX29" fmla="*/ 1756272 w 3528473"/>
              <a:gd name="connsiteY29" fmla="*/ 279237 h 1008135"/>
              <a:gd name="connsiteX30" fmla="*/ 1758617 w 3528473"/>
              <a:gd name="connsiteY30" fmla="*/ 246414 h 1008135"/>
              <a:gd name="connsiteX31" fmla="*/ 1702348 w 3528473"/>
              <a:gd name="connsiteY31" fmla="*/ 156150 h 1008135"/>
              <a:gd name="connsiteX32" fmla="*/ 1677731 w 3528473"/>
              <a:gd name="connsiteY32" fmla="*/ 152634 h 1008135"/>
              <a:gd name="connsiteX33" fmla="*/ 1677731 w 3528473"/>
              <a:gd name="connsiteY33" fmla="*/ 221796 h 1008135"/>
              <a:gd name="connsiteX34" fmla="*/ 1691798 w 3528473"/>
              <a:gd name="connsiteY34" fmla="*/ 295648 h 1008135"/>
              <a:gd name="connsiteX35" fmla="*/ 1677731 w 3528473"/>
              <a:gd name="connsiteY35" fmla="*/ 306198 h 1008135"/>
              <a:gd name="connsiteX36" fmla="*/ 1538233 w 3528473"/>
              <a:gd name="connsiteY36" fmla="*/ 314404 h 1008135"/>
              <a:gd name="connsiteX37" fmla="*/ 1525339 w 3528473"/>
              <a:gd name="connsiteY37" fmla="*/ 330816 h 1008135"/>
              <a:gd name="connsiteX38" fmla="*/ 1527683 w 3528473"/>
              <a:gd name="connsiteY38" fmla="*/ 347227 h 1008135"/>
              <a:gd name="connsiteX39" fmla="*/ 984931 w 3528473"/>
              <a:gd name="connsiteY39" fmla="*/ 350744 h 1008135"/>
              <a:gd name="connsiteX40" fmla="*/ 446868 w 3528473"/>
              <a:gd name="connsiteY40" fmla="*/ 356605 h 1008135"/>
              <a:gd name="connsiteX41" fmla="*/ 228830 w 3528473"/>
              <a:gd name="connsiteY41" fmla="*/ 358950 h 1008135"/>
              <a:gd name="connsiteX42" fmla="*/ 10791 w 3528473"/>
              <a:gd name="connsiteY42" fmla="*/ 356605 h 1008135"/>
              <a:gd name="connsiteX43" fmla="*/ 10791 w 3528473"/>
              <a:gd name="connsiteY43" fmla="*/ 390600 h 1008135"/>
              <a:gd name="connsiteX44" fmla="*/ 10791 w 3528473"/>
              <a:gd name="connsiteY44" fmla="*/ 424596 h 1008135"/>
              <a:gd name="connsiteX45" fmla="*/ 678974 w 3528473"/>
              <a:gd name="connsiteY45" fmla="*/ 425768 h 1008135"/>
              <a:gd name="connsiteX46" fmla="*/ 1607396 w 3528473"/>
              <a:gd name="connsiteY46" fmla="*/ 444524 h 1008135"/>
              <a:gd name="connsiteX47" fmla="*/ 1576918 w 3528473"/>
              <a:gd name="connsiteY47" fmla="*/ 456246 h 1008135"/>
              <a:gd name="connsiteX48" fmla="*/ 1517133 w 3528473"/>
              <a:gd name="connsiteY48" fmla="*/ 457419 h 1008135"/>
              <a:gd name="connsiteX49" fmla="*/ 1487827 w 3528473"/>
              <a:gd name="connsiteY49" fmla="*/ 464452 h 1008135"/>
              <a:gd name="connsiteX50" fmla="*/ 1440937 w 3528473"/>
              <a:gd name="connsiteY50" fmla="*/ 477347 h 1008135"/>
              <a:gd name="connsiteX51" fmla="*/ 1417492 w 3528473"/>
              <a:gd name="connsiteY51" fmla="*/ 491414 h 1008135"/>
              <a:gd name="connsiteX52" fmla="*/ 1392874 w 3528473"/>
              <a:gd name="connsiteY52" fmla="*/ 519548 h 1008135"/>
              <a:gd name="connsiteX53" fmla="*/ 1368257 w 3528473"/>
              <a:gd name="connsiteY53" fmla="*/ 533615 h 1008135"/>
              <a:gd name="connsiteX54" fmla="*/ 1368257 w 3528473"/>
              <a:gd name="connsiteY54" fmla="*/ 514859 h 1008135"/>
              <a:gd name="connsiteX55" fmla="*/ 1309645 w 3528473"/>
              <a:gd name="connsiteY55" fmla="*/ 491414 h 1008135"/>
              <a:gd name="connsiteX56" fmla="*/ 1280338 w 3528473"/>
              <a:gd name="connsiteY56" fmla="*/ 508998 h 1008135"/>
              <a:gd name="connsiteX57" fmla="*/ 1286200 w 3528473"/>
              <a:gd name="connsiteY57" fmla="*/ 535959 h 1008135"/>
              <a:gd name="connsiteX58" fmla="*/ 1279166 w 3528473"/>
              <a:gd name="connsiteY58" fmla="*/ 541821 h 1008135"/>
              <a:gd name="connsiteX59" fmla="*/ 1262755 w 3528473"/>
              <a:gd name="connsiteY59" fmla="*/ 530098 h 1008135"/>
              <a:gd name="connsiteX60" fmla="*/ 1240482 w 3528473"/>
              <a:gd name="connsiteY60" fmla="*/ 531270 h 1008135"/>
              <a:gd name="connsiteX61" fmla="*/ 1218209 w 3528473"/>
              <a:gd name="connsiteY61" fmla="*/ 540648 h 1008135"/>
              <a:gd name="connsiteX62" fmla="*/ 1076367 w 3528473"/>
              <a:gd name="connsiteY62" fmla="*/ 621534 h 1008135"/>
              <a:gd name="connsiteX63" fmla="*/ 1061128 w 3528473"/>
              <a:gd name="connsiteY63" fmla="*/ 648495 h 1008135"/>
              <a:gd name="connsiteX64" fmla="*/ 1081056 w 3528473"/>
              <a:gd name="connsiteY64" fmla="*/ 664907 h 1008135"/>
              <a:gd name="connsiteX65" fmla="*/ 1096295 w 3528473"/>
              <a:gd name="connsiteY65" fmla="*/ 691869 h 1008135"/>
              <a:gd name="connsiteX66" fmla="*/ 1099812 w 3528473"/>
              <a:gd name="connsiteY66" fmla="*/ 710625 h 1008135"/>
              <a:gd name="connsiteX67" fmla="*/ 1106845 w 3528473"/>
              <a:gd name="connsiteY67" fmla="*/ 741103 h 1008135"/>
              <a:gd name="connsiteX68" fmla="*/ 1113879 w 3528473"/>
              <a:gd name="connsiteY68" fmla="*/ 762204 h 1008135"/>
              <a:gd name="connsiteX69" fmla="*/ 1134979 w 3528473"/>
              <a:gd name="connsiteY69" fmla="*/ 780960 h 1008135"/>
              <a:gd name="connsiteX70" fmla="*/ 1159597 w 3528473"/>
              <a:gd name="connsiteY70" fmla="*/ 799716 h 1008135"/>
              <a:gd name="connsiteX71" fmla="*/ 1171319 w 3528473"/>
              <a:gd name="connsiteY71" fmla="*/ 806749 h 1008135"/>
              <a:gd name="connsiteX72" fmla="*/ 1192420 w 3528473"/>
              <a:gd name="connsiteY72" fmla="*/ 821988 h 1008135"/>
              <a:gd name="connsiteX73" fmla="*/ 1220554 w 3528473"/>
              <a:gd name="connsiteY73" fmla="*/ 843089 h 1008135"/>
              <a:gd name="connsiteX74" fmla="*/ 1239310 w 3528473"/>
              <a:gd name="connsiteY74" fmla="*/ 854811 h 1008135"/>
              <a:gd name="connsiteX75" fmla="*/ 1259238 w 3528473"/>
              <a:gd name="connsiteY75" fmla="*/ 866534 h 1008135"/>
              <a:gd name="connsiteX76" fmla="*/ 1274477 w 3528473"/>
              <a:gd name="connsiteY76" fmla="*/ 878256 h 1008135"/>
              <a:gd name="connsiteX77" fmla="*/ 1295578 w 3528473"/>
              <a:gd name="connsiteY77" fmla="*/ 893496 h 1008135"/>
              <a:gd name="connsiteX78" fmla="*/ 1321367 w 3528473"/>
              <a:gd name="connsiteY78" fmla="*/ 908735 h 1008135"/>
              <a:gd name="connsiteX79" fmla="*/ 1340123 w 3528473"/>
              <a:gd name="connsiteY79" fmla="*/ 920457 h 1008135"/>
              <a:gd name="connsiteX80" fmla="*/ 1356535 w 3528473"/>
              <a:gd name="connsiteY80" fmla="*/ 932180 h 1008135"/>
              <a:gd name="connsiteX81" fmla="*/ 1377635 w 3528473"/>
              <a:gd name="connsiteY81" fmla="*/ 947419 h 1008135"/>
              <a:gd name="connsiteX82" fmla="*/ 1398736 w 3528473"/>
              <a:gd name="connsiteY82" fmla="*/ 962658 h 1008135"/>
              <a:gd name="connsiteX83" fmla="*/ 1419836 w 3528473"/>
              <a:gd name="connsiteY83" fmla="*/ 975553 h 1008135"/>
              <a:gd name="connsiteX84" fmla="*/ 1442109 w 3528473"/>
              <a:gd name="connsiteY84" fmla="*/ 986103 h 1008135"/>
              <a:gd name="connsiteX85" fmla="*/ 1465554 w 3528473"/>
              <a:gd name="connsiteY85" fmla="*/ 990792 h 1008135"/>
              <a:gd name="connsiteX86" fmla="*/ 2985962 w 3528473"/>
              <a:gd name="connsiteY86" fmla="*/ 994309 h 1008135"/>
              <a:gd name="connsiteX87" fmla="*/ 3029336 w 3528473"/>
              <a:gd name="connsiteY87" fmla="*/ 969692 h 1008135"/>
              <a:gd name="connsiteX88" fmla="*/ 3110221 w 3528473"/>
              <a:gd name="connsiteY88" fmla="*/ 925146 h 1008135"/>
              <a:gd name="connsiteX89" fmla="*/ 3141872 w 3528473"/>
              <a:gd name="connsiteY89" fmla="*/ 911079 h 1008135"/>
              <a:gd name="connsiteX90" fmla="*/ 3160628 w 3528473"/>
              <a:gd name="connsiteY90" fmla="*/ 898185 h 1008135"/>
              <a:gd name="connsiteX91" fmla="*/ 3175867 w 3528473"/>
              <a:gd name="connsiteY91" fmla="*/ 889979 h 1008135"/>
              <a:gd name="connsiteX92" fmla="*/ 3194623 w 3528473"/>
              <a:gd name="connsiteY92" fmla="*/ 882945 h 1008135"/>
              <a:gd name="connsiteX93" fmla="*/ 3206346 w 3528473"/>
              <a:gd name="connsiteY93" fmla="*/ 874740 h 1008135"/>
              <a:gd name="connsiteX94" fmla="*/ 3240341 w 3528473"/>
              <a:gd name="connsiteY94" fmla="*/ 855984 h 1008135"/>
              <a:gd name="connsiteX95" fmla="*/ 3253236 w 3528473"/>
              <a:gd name="connsiteY95" fmla="*/ 847778 h 1008135"/>
              <a:gd name="connsiteX96" fmla="*/ 3305987 w 3528473"/>
              <a:gd name="connsiteY96" fmla="*/ 798543 h 1008135"/>
              <a:gd name="connsiteX97" fmla="*/ 3313020 w 3528473"/>
              <a:gd name="connsiteY97" fmla="*/ 796199 h 1008135"/>
              <a:gd name="connsiteX98" fmla="*/ 3317709 w 3528473"/>
              <a:gd name="connsiteY98" fmla="*/ 784476 h 1008135"/>
              <a:gd name="connsiteX99" fmla="*/ 3322398 w 3528473"/>
              <a:gd name="connsiteY99" fmla="*/ 775098 h 1008135"/>
              <a:gd name="connsiteX100" fmla="*/ 3368116 w 3528473"/>
              <a:gd name="connsiteY100" fmla="*/ 732897 h 1008135"/>
              <a:gd name="connsiteX101" fmla="*/ 3335293 w 3528473"/>
              <a:gd name="connsiteY101" fmla="*/ 698902 h 1008135"/>
              <a:gd name="connsiteX102" fmla="*/ 3330604 w 3528473"/>
              <a:gd name="connsiteY102" fmla="*/ 695385 h 1008135"/>
              <a:gd name="connsiteX103" fmla="*/ 3327087 w 3528473"/>
              <a:gd name="connsiteY103" fmla="*/ 678974 h 1008135"/>
              <a:gd name="connsiteX104" fmla="*/ 3338810 w 3528473"/>
              <a:gd name="connsiteY104" fmla="*/ 669596 h 1008135"/>
              <a:gd name="connsiteX105" fmla="*/ 3355221 w 3528473"/>
              <a:gd name="connsiteY105" fmla="*/ 669596 h 1008135"/>
              <a:gd name="connsiteX106" fmla="*/ 3344671 w 3528473"/>
              <a:gd name="connsiteY106" fmla="*/ 650840 h 1008135"/>
              <a:gd name="connsiteX107" fmla="*/ 3321226 w 3528473"/>
              <a:gd name="connsiteY107" fmla="*/ 626223 h 1008135"/>
              <a:gd name="connsiteX108" fmla="*/ 3352877 w 3528473"/>
              <a:gd name="connsiteY108" fmla="*/ 622706 h 1008135"/>
              <a:gd name="connsiteX109" fmla="*/ 3416178 w 3528473"/>
              <a:gd name="connsiteY109" fmla="*/ 635601 h 1008135"/>
              <a:gd name="connsiteX110" fmla="*/ 3438451 w 3528473"/>
              <a:gd name="connsiteY110" fmla="*/ 642634 h 1008135"/>
              <a:gd name="connsiteX111" fmla="*/ 3416178 w 3528473"/>
              <a:gd name="connsiteY111" fmla="*/ 608639 h 1008135"/>
              <a:gd name="connsiteX112" fmla="*/ 3397422 w 3528473"/>
              <a:gd name="connsiteY112" fmla="*/ 567610 h 1008135"/>
              <a:gd name="connsiteX113" fmla="*/ 3412662 w 3528473"/>
              <a:gd name="connsiteY113" fmla="*/ 558232 h 1008135"/>
              <a:gd name="connsiteX114" fmla="*/ 3451346 w 3528473"/>
              <a:gd name="connsiteY114" fmla="*/ 548854 h 1008135"/>
              <a:gd name="connsiteX115" fmla="*/ 3488858 w 3528473"/>
              <a:gd name="connsiteY115" fmla="*/ 519548 h 1008135"/>
              <a:gd name="connsiteX116" fmla="*/ 3492374 w 3528473"/>
              <a:gd name="connsiteY116" fmla="*/ 497275 h 1008135"/>
              <a:gd name="connsiteX117" fmla="*/ 3501752 w 3528473"/>
              <a:gd name="connsiteY117" fmla="*/ 477347 h 1008135"/>
              <a:gd name="connsiteX118" fmla="*/ 3491202 w 3528473"/>
              <a:gd name="connsiteY118" fmla="*/ 348399 h 1008135"/>
              <a:gd name="connsiteX119" fmla="*/ 3400939 w 3528473"/>
              <a:gd name="connsiteY119" fmla="*/ 312060 h 1008135"/>
              <a:gd name="connsiteX120" fmla="*/ 3294264 w 3528473"/>
              <a:gd name="connsiteY120" fmla="*/ 437490 h 1008135"/>
              <a:gd name="connsiteX121" fmla="*/ 3297781 w 3528473"/>
              <a:gd name="connsiteY121" fmla="*/ 463280 h 1008135"/>
              <a:gd name="connsiteX122" fmla="*/ 3222757 w 3528473"/>
              <a:gd name="connsiteY122" fmla="*/ 466797 h 1008135"/>
              <a:gd name="connsiteX123" fmla="*/ 3144216 w 3528473"/>
              <a:gd name="connsiteY123" fmla="*/ 465624 h 1008135"/>
              <a:gd name="connsiteX124" fmla="*/ 2896871 w 3528473"/>
              <a:gd name="connsiteY124" fmla="*/ 456246 h 1008135"/>
              <a:gd name="connsiteX125" fmla="*/ 2616704 w 3528473"/>
              <a:gd name="connsiteY125" fmla="*/ 459763 h 1008135"/>
              <a:gd name="connsiteX126" fmla="*/ 2608498 w 3528473"/>
              <a:gd name="connsiteY126" fmla="*/ 402323 h 1008135"/>
              <a:gd name="connsiteX127" fmla="*/ 2614359 w 3528473"/>
              <a:gd name="connsiteY127" fmla="*/ 351916 h 1008135"/>
              <a:gd name="connsiteX128" fmla="*/ 2620220 w 3528473"/>
              <a:gd name="connsiteY128" fmla="*/ 336677 h 1008135"/>
              <a:gd name="connsiteX129" fmla="*/ 2624909 w 3528473"/>
              <a:gd name="connsiteY129" fmla="*/ 312060 h 1008135"/>
              <a:gd name="connsiteX130" fmla="*/ 2619048 w 3528473"/>
              <a:gd name="connsiteY130" fmla="*/ 282753 h 1008135"/>
              <a:gd name="connsiteX131" fmla="*/ 2592086 w 3528473"/>
              <a:gd name="connsiteY131" fmla="*/ 303854 h 1008135"/>
              <a:gd name="connsiteX132" fmla="*/ 2587397 w 3528473"/>
              <a:gd name="connsiteY132" fmla="*/ 319093 h 1008135"/>
              <a:gd name="connsiteX133" fmla="*/ 2560436 w 3528473"/>
              <a:gd name="connsiteY133" fmla="*/ 294476 h 1008135"/>
              <a:gd name="connsiteX134" fmla="*/ 2505340 w 3528473"/>
              <a:gd name="connsiteY134" fmla="*/ 261653 h 1008135"/>
              <a:gd name="connsiteX135" fmla="*/ 2461967 w 3528473"/>
              <a:gd name="connsiteY135" fmla="*/ 226485 h 1008135"/>
              <a:gd name="connsiteX136" fmla="*/ 2436177 w 3528473"/>
              <a:gd name="connsiteY136" fmla="*/ 194835 h 1008135"/>
              <a:gd name="connsiteX137" fmla="*/ 2424455 w 3528473"/>
              <a:gd name="connsiteY137" fmla="*/ 180768 h 1008135"/>
              <a:gd name="connsiteX138" fmla="*/ 2410388 w 3528473"/>
              <a:gd name="connsiteY138" fmla="*/ 171390 h 1008135"/>
              <a:gd name="connsiteX139" fmla="*/ 2392804 w 3528473"/>
              <a:gd name="connsiteY139" fmla="*/ 156150 h 1008135"/>
              <a:gd name="connsiteX140" fmla="*/ 2382254 w 3528473"/>
              <a:gd name="connsiteY140" fmla="*/ 144428 h 1008135"/>
              <a:gd name="connsiteX141" fmla="*/ 2354120 w 3528473"/>
              <a:gd name="connsiteY141" fmla="*/ 153806 h 1008135"/>
              <a:gd name="connsiteX142" fmla="*/ 2246273 w 3528473"/>
              <a:gd name="connsiteY142" fmla="*/ 146772 h 1008135"/>
              <a:gd name="connsiteX143" fmla="*/ 2231033 w 3528473"/>
              <a:gd name="connsiteY143" fmla="*/ 139739 h 1008135"/>
              <a:gd name="connsiteX144" fmla="*/ 2228689 w 3528473"/>
              <a:gd name="connsiteY144" fmla="*/ 136222 h 1008135"/>
              <a:gd name="connsiteX145" fmla="*/ 2229861 w 3528473"/>
              <a:gd name="connsiteY145" fmla="*/ 119811 h 1008135"/>
              <a:gd name="connsiteX146" fmla="*/ 2221655 w 3528473"/>
              <a:gd name="connsiteY146" fmla="*/ 109260 h 1008135"/>
              <a:gd name="connsiteX147" fmla="*/ 2225172 w 3528473"/>
              <a:gd name="connsiteY147" fmla="*/ 108088 h 1008135"/>
              <a:gd name="connsiteX148" fmla="*/ 2239239 w 3528473"/>
              <a:gd name="connsiteY148" fmla="*/ 82299 h 1008135"/>
              <a:gd name="connsiteX149" fmla="*/ 2239239 w 3528473"/>
              <a:gd name="connsiteY149" fmla="*/ 47131 h 1008135"/>
              <a:gd name="connsiteX150" fmla="*/ 2214622 w 3528473"/>
              <a:gd name="connsiteY150" fmla="*/ 45959 h 1008135"/>
              <a:gd name="connsiteX151" fmla="*/ 2160698 w 3528473"/>
              <a:gd name="connsiteY151" fmla="*/ 26031 h 1008135"/>
              <a:gd name="connsiteX152" fmla="*/ 2132564 w 3528473"/>
              <a:gd name="connsiteY152" fmla="*/ 10791 h 1008135"/>
              <a:gd name="connsiteX153" fmla="*/ 2105603 w 3528473"/>
              <a:gd name="connsiteY153" fmla="*/ 28375 h 1008135"/>
              <a:gd name="connsiteX154" fmla="*/ 2229861 w 3528473"/>
              <a:gd name="connsiteY154" fmla="*/ 57681 h 1008135"/>
              <a:gd name="connsiteX155" fmla="*/ 2227517 w 3528473"/>
              <a:gd name="connsiteY155" fmla="*/ 75265 h 1008135"/>
              <a:gd name="connsiteX156" fmla="*/ 2222828 w 3528473"/>
              <a:gd name="connsiteY156" fmla="*/ 81126 h 1008135"/>
              <a:gd name="connsiteX157" fmla="*/ 2208761 w 3528473"/>
              <a:gd name="connsiteY157" fmla="*/ 70576 h 1008135"/>
              <a:gd name="connsiteX158" fmla="*/ 2200555 w 3528473"/>
              <a:gd name="connsiteY158" fmla="*/ 61198 h 1008135"/>
              <a:gd name="connsiteX159" fmla="*/ 2229861 w 3528473"/>
              <a:gd name="connsiteY159" fmla="*/ 57681 h 1008135"/>
              <a:gd name="connsiteX160" fmla="*/ 2209933 w 3528473"/>
              <a:gd name="connsiteY160" fmla="*/ 159667 h 1008135"/>
              <a:gd name="connsiteX161" fmla="*/ 2209933 w 3528473"/>
              <a:gd name="connsiteY161" fmla="*/ 186629 h 1008135"/>
              <a:gd name="connsiteX162" fmla="*/ 2191177 w 3528473"/>
              <a:gd name="connsiteY162" fmla="*/ 166701 h 1008135"/>
              <a:gd name="connsiteX163" fmla="*/ 2195866 w 3528473"/>
              <a:gd name="connsiteY163" fmla="*/ 133878 h 1008135"/>
              <a:gd name="connsiteX164" fmla="*/ 2209933 w 3528473"/>
              <a:gd name="connsiteY164" fmla="*/ 159667 h 1008135"/>
              <a:gd name="connsiteX165" fmla="*/ 2173593 w 3528473"/>
              <a:gd name="connsiteY165" fmla="*/ 159667 h 1008135"/>
              <a:gd name="connsiteX166" fmla="*/ 2185316 w 3528473"/>
              <a:gd name="connsiteY166" fmla="*/ 180768 h 1008135"/>
              <a:gd name="connsiteX167" fmla="*/ 2148976 w 3528473"/>
              <a:gd name="connsiteY167" fmla="*/ 176079 h 1008135"/>
              <a:gd name="connsiteX168" fmla="*/ 2143114 w 3528473"/>
              <a:gd name="connsiteY168" fmla="*/ 154978 h 1008135"/>
              <a:gd name="connsiteX169" fmla="*/ 2173593 w 3528473"/>
              <a:gd name="connsiteY169" fmla="*/ 159667 h 1008135"/>
              <a:gd name="connsiteX170" fmla="*/ 1616774 w 3528473"/>
              <a:gd name="connsiteY170" fmla="*/ 327299 h 1008135"/>
              <a:gd name="connsiteX171" fmla="*/ 1531200 w 3528473"/>
              <a:gd name="connsiteY171" fmla="*/ 329643 h 1008135"/>
              <a:gd name="connsiteX172" fmla="*/ 1541750 w 3528473"/>
              <a:gd name="connsiteY172" fmla="*/ 326127 h 1008135"/>
              <a:gd name="connsiteX173" fmla="*/ 1583951 w 3528473"/>
              <a:gd name="connsiteY173" fmla="*/ 323782 h 1008135"/>
              <a:gd name="connsiteX174" fmla="*/ 1629669 w 3528473"/>
              <a:gd name="connsiteY174" fmla="*/ 317921 h 1008135"/>
              <a:gd name="connsiteX175" fmla="*/ 1616774 w 3528473"/>
              <a:gd name="connsiteY175" fmla="*/ 327299 h 1008135"/>
              <a:gd name="connsiteX176" fmla="*/ 3315365 w 3528473"/>
              <a:gd name="connsiteY176" fmla="*/ 490242 h 1008135"/>
              <a:gd name="connsiteX177" fmla="*/ 3317709 w 3528473"/>
              <a:gd name="connsiteY177" fmla="*/ 501964 h 1008135"/>
              <a:gd name="connsiteX178" fmla="*/ 3305987 w 3528473"/>
              <a:gd name="connsiteY178" fmla="*/ 486725 h 1008135"/>
              <a:gd name="connsiteX179" fmla="*/ 3315365 w 3528473"/>
              <a:gd name="connsiteY179" fmla="*/ 490242 h 1008135"/>
              <a:gd name="connsiteX180" fmla="*/ 1300267 w 3528473"/>
              <a:gd name="connsiteY180" fmla="*/ 504309 h 1008135"/>
              <a:gd name="connsiteX181" fmla="*/ 1290889 w 3528473"/>
              <a:gd name="connsiteY181" fmla="*/ 513687 h 1008135"/>
              <a:gd name="connsiteX182" fmla="*/ 1281511 w 3528473"/>
              <a:gd name="connsiteY182" fmla="*/ 511342 h 1008135"/>
              <a:gd name="connsiteX183" fmla="*/ 1290889 w 3528473"/>
              <a:gd name="connsiteY183" fmla="*/ 501964 h 1008135"/>
              <a:gd name="connsiteX184" fmla="*/ 1300267 w 3528473"/>
              <a:gd name="connsiteY184" fmla="*/ 504309 h 1008135"/>
              <a:gd name="connsiteX185" fmla="*/ 1361224 w 3528473"/>
              <a:gd name="connsiteY185" fmla="*/ 525409 h 1008135"/>
              <a:gd name="connsiteX186" fmla="*/ 1355362 w 3528473"/>
              <a:gd name="connsiteY186" fmla="*/ 530098 h 1008135"/>
              <a:gd name="connsiteX187" fmla="*/ 1355362 w 3528473"/>
              <a:gd name="connsiteY187" fmla="*/ 505481 h 1008135"/>
              <a:gd name="connsiteX188" fmla="*/ 1361224 w 3528473"/>
              <a:gd name="connsiteY188" fmla="*/ 525409 h 1008135"/>
              <a:gd name="connsiteX189" fmla="*/ 1300267 w 3528473"/>
              <a:gd name="connsiteY189" fmla="*/ 535959 h 1008135"/>
              <a:gd name="connsiteX190" fmla="*/ 1297922 w 3528473"/>
              <a:gd name="connsiteY190" fmla="*/ 545337 h 1008135"/>
              <a:gd name="connsiteX191" fmla="*/ 1292061 w 3528473"/>
              <a:gd name="connsiteY191" fmla="*/ 535959 h 1008135"/>
              <a:gd name="connsiteX192" fmla="*/ 1294405 w 3528473"/>
              <a:gd name="connsiteY192" fmla="*/ 526581 h 1008135"/>
              <a:gd name="connsiteX193" fmla="*/ 1300267 w 3528473"/>
              <a:gd name="connsiteY193" fmla="*/ 535959 h 1008135"/>
              <a:gd name="connsiteX194" fmla="*/ 3334121 w 3528473"/>
              <a:gd name="connsiteY194" fmla="*/ 715314 h 1008135"/>
              <a:gd name="connsiteX195" fmla="*/ 3336465 w 3528473"/>
              <a:gd name="connsiteY195" fmla="*/ 736414 h 1008135"/>
              <a:gd name="connsiteX196" fmla="*/ 3315365 w 3528473"/>
              <a:gd name="connsiteY196" fmla="*/ 700074 h 1008135"/>
              <a:gd name="connsiteX197" fmla="*/ 3334121 w 3528473"/>
              <a:gd name="connsiteY197" fmla="*/ 715314 h 1008135"/>
              <a:gd name="connsiteX198" fmla="*/ 1168975 w 3528473"/>
              <a:gd name="connsiteY198" fmla="*/ 723519 h 1008135"/>
              <a:gd name="connsiteX199" fmla="*/ 1163113 w 3528473"/>
              <a:gd name="connsiteY199" fmla="*/ 725864 h 1008135"/>
              <a:gd name="connsiteX200" fmla="*/ 1158424 w 3528473"/>
              <a:gd name="connsiteY200" fmla="*/ 717658 h 1008135"/>
              <a:gd name="connsiteX201" fmla="*/ 1168975 w 3528473"/>
              <a:gd name="connsiteY201" fmla="*/ 723519 h 1008135"/>
              <a:gd name="connsiteX202" fmla="*/ 1205314 w 3528473"/>
              <a:gd name="connsiteY202" fmla="*/ 748137 h 1008135"/>
              <a:gd name="connsiteX203" fmla="*/ 1199453 w 3528473"/>
              <a:gd name="connsiteY203" fmla="*/ 753998 h 1008135"/>
              <a:gd name="connsiteX204" fmla="*/ 1190075 w 3528473"/>
              <a:gd name="connsiteY204" fmla="*/ 748137 h 1008135"/>
              <a:gd name="connsiteX205" fmla="*/ 1195936 w 3528473"/>
              <a:gd name="connsiteY205" fmla="*/ 742275 h 1008135"/>
              <a:gd name="connsiteX206" fmla="*/ 1205314 w 3528473"/>
              <a:gd name="connsiteY206" fmla="*/ 748137 h 1008135"/>
              <a:gd name="connsiteX207" fmla="*/ 1262755 w 3528473"/>
              <a:gd name="connsiteY207" fmla="*/ 792682 h 1008135"/>
              <a:gd name="connsiteX208" fmla="*/ 1258066 w 3528473"/>
              <a:gd name="connsiteY208" fmla="*/ 811438 h 1008135"/>
              <a:gd name="connsiteX209" fmla="*/ 1241654 w 3528473"/>
              <a:gd name="connsiteY209" fmla="*/ 796199 h 1008135"/>
              <a:gd name="connsiteX210" fmla="*/ 1262755 w 3528473"/>
              <a:gd name="connsiteY210" fmla="*/ 792682 h 1008135"/>
              <a:gd name="connsiteX211" fmla="*/ 1344812 w 3528473"/>
              <a:gd name="connsiteY211" fmla="*/ 825505 h 1008135"/>
              <a:gd name="connsiteX212" fmla="*/ 1345984 w 3528473"/>
              <a:gd name="connsiteY212" fmla="*/ 861845 h 1008135"/>
              <a:gd name="connsiteX213" fmla="*/ 1323712 w 3528473"/>
              <a:gd name="connsiteY213" fmla="*/ 854811 h 1008135"/>
              <a:gd name="connsiteX214" fmla="*/ 1299094 w 3528473"/>
              <a:gd name="connsiteY214" fmla="*/ 839572 h 1008135"/>
              <a:gd name="connsiteX215" fmla="*/ 1287372 w 3528473"/>
              <a:gd name="connsiteY215" fmla="*/ 827850 h 1008135"/>
              <a:gd name="connsiteX216" fmla="*/ 1344812 w 3528473"/>
              <a:gd name="connsiteY216" fmla="*/ 825505 h 1008135"/>
              <a:gd name="connsiteX217" fmla="*/ 2393976 w 3528473"/>
              <a:gd name="connsiteY217" fmla="*/ 851295 h 1008135"/>
              <a:gd name="connsiteX218" fmla="*/ 2422110 w 3528473"/>
              <a:gd name="connsiteY218" fmla="*/ 912252 h 1008135"/>
              <a:gd name="connsiteX219" fmla="*/ 2437349 w 3528473"/>
              <a:gd name="connsiteY219" fmla="*/ 953280 h 1008135"/>
              <a:gd name="connsiteX220" fmla="*/ 2413904 w 3528473"/>
              <a:gd name="connsiteY220" fmla="*/ 953280 h 1008135"/>
              <a:gd name="connsiteX221" fmla="*/ 2385770 w 3528473"/>
              <a:gd name="connsiteY221" fmla="*/ 955625 h 1008135"/>
              <a:gd name="connsiteX222" fmla="*/ 2363498 w 3528473"/>
              <a:gd name="connsiteY222" fmla="*/ 954453 h 1008135"/>
              <a:gd name="connsiteX223" fmla="*/ 2349431 w 3528473"/>
              <a:gd name="connsiteY223" fmla="*/ 940386 h 1008135"/>
              <a:gd name="connsiteX224" fmla="*/ 2335364 w 3528473"/>
              <a:gd name="connsiteY224" fmla="*/ 954453 h 1008135"/>
              <a:gd name="connsiteX225" fmla="*/ 2315435 w 3528473"/>
              <a:gd name="connsiteY225" fmla="*/ 956797 h 1008135"/>
              <a:gd name="connsiteX226" fmla="*/ 2306057 w 3528473"/>
              <a:gd name="connsiteY226" fmla="*/ 940386 h 1008135"/>
              <a:gd name="connsiteX227" fmla="*/ 2304885 w 3528473"/>
              <a:gd name="connsiteY227" fmla="*/ 926319 h 1008135"/>
              <a:gd name="connsiteX228" fmla="*/ 2338880 w 3528473"/>
              <a:gd name="connsiteY228" fmla="*/ 838400 h 1008135"/>
              <a:gd name="connsiteX229" fmla="*/ 2362325 w 3528473"/>
              <a:gd name="connsiteY229" fmla="*/ 816127 h 1008135"/>
              <a:gd name="connsiteX230" fmla="*/ 2385770 w 3528473"/>
              <a:gd name="connsiteY230" fmla="*/ 816127 h 1008135"/>
              <a:gd name="connsiteX231" fmla="*/ 2393976 w 3528473"/>
              <a:gd name="connsiteY231" fmla="*/ 851295 h 1008135"/>
              <a:gd name="connsiteX232" fmla="*/ 2028234 w 3528473"/>
              <a:gd name="connsiteY232" fmla="*/ 893496 h 1008135"/>
              <a:gd name="connsiteX233" fmla="*/ 2061057 w 3528473"/>
              <a:gd name="connsiteY233" fmla="*/ 933352 h 1008135"/>
              <a:gd name="connsiteX234" fmla="*/ 2082157 w 3528473"/>
              <a:gd name="connsiteY234" fmla="*/ 961486 h 1008135"/>
              <a:gd name="connsiteX235" fmla="*/ 2062229 w 3528473"/>
              <a:gd name="connsiteY235" fmla="*/ 954453 h 1008135"/>
              <a:gd name="connsiteX236" fmla="*/ 2046990 w 3528473"/>
              <a:gd name="connsiteY236" fmla="*/ 939213 h 1008135"/>
              <a:gd name="connsiteX237" fmla="*/ 2034095 w 3528473"/>
              <a:gd name="connsiteY237" fmla="*/ 954453 h 1008135"/>
              <a:gd name="connsiteX238" fmla="*/ 2012995 w 3528473"/>
              <a:gd name="connsiteY238" fmla="*/ 953280 h 1008135"/>
              <a:gd name="connsiteX239" fmla="*/ 1983688 w 3528473"/>
              <a:gd name="connsiteY239" fmla="*/ 955625 h 1008135"/>
              <a:gd name="connsiteX240" fmla="*/ 1962588 w 3528473"/>
              <a:gd name="connsiteY240" fmla="*/ 952108 h 1008135"/>
              <a:gd name="connsiteX241" fmla="*/ 1974310 w 3528473"/>
              <a:gd name="connsiteY241" fmla="*/ 918113 h 1008135"/>
              <a:gd name="connsiteX242" fmla="*/ 2008306 w 3528473"/>
              <a:gd name="connsiteY242" fmla="*/ 827850 h 1008135"/>
              <a:gd name="connsiteX243" fmla="*/ 2014167 w 3528473"/>
              <a:gd name="connsiteY243" fmla="*/ 846606 h 1008135"/>
              <a:gd name="connsiteX244" fmla="*/ 2028234 w 3528473"/>
              <a:gd name="connsiteY244" fmla="*/ 893496 h 1008135"/>
              <a:gd name="connsiteX245" fmla="*/ 3167661 w 3528473"/>
              <a:gd name="connsiteY245" fmla="*/ 846606 h 1008135"/>
              <a:gd name="connsiteX246" fmla="*/ 3152422 w 3528473"/>
              <a:gd name="connsiteY246" fmla="*/ 848950 h 1008135"/>
              <a:gd name="connsiteX247" fmla="*/ 3134838 w 3528473"/>
              <a:gd name="connsiteY247" fmla="*/ 845433 h 1008135"/>
              <a:gd name="connsiteX248" fmla="*/ 3128977 w 3528473"/>
              <a:gd name="connsiteY248" fmla="*/ 865362 h 1008135"/>
              <a:gd name="connsiteX249" fmla="*/ 3112566 w 3528473"/>
              <a:gd name="connsiteY249" fmla="*/ 868878 h 1008135"/>
              <a:gd name="connsiteX250" fmla="*/ 3099671 w 3528473"/>
              <a:gd name="connsiteY250" fmla="*/ 863017 h 1008135"/>
              <a:gd name="connsiteX251" fmla="*/ 3093809 w 3528473"/>
              <a:gd name="connsiteY251" fmla="*/ 851295 h 1008135"/>
              <a:gd name="connsiteX252" fmla="*/ 3130149 w 3528473"/>
              <a:gd name="connsiteY252" fmla="*/ 834883 h 1008135"/>
              <a:gd name="connsiteX253" fmla="*/ 3167661 w 3528473"/>
              <a:gd name="connsiteY253" fmla="*/ 846606 h 1008135"/>
              <a:gd name="connsiteX254" fmla="*/ 2776130 w 3528473"/>
              <a:gd name="connsiteY254" fmla="*/ 861845 h 1008135"/>
              <a:gd name="connsiteX255" fmla="*/ 2819503 w 3528473"/>
              <a:gd name="connsiteY255" fmla="*/ 932180 h 1008135"/>
              <a:gd name="connsiteX256" fmla="*/ 2821847 w 3528473"/>
              <a:gd name="connsiteY256" fmla="*/ 968520 h 1008135"/>
              <a:gd name="connsiteX257" fmla="*/ 2808953 w 3528473"/>
              <a:gd name="connsiteY257" fmla="*/ 956797 h 1008135"/>
              <a:gd name="connsiteX258" fmla="*/ 2794886 w 3528473"/>
              <a:gd name="connsiteY258" fmla="*/ 945075 h 1008135"/>
              <a:gd name="connsiteX259" fmla="*/ 2779646 w 3528473"/>
              <a:gd name="connsiteY259" fmla="*/ 956797 h 1008135"/>
              <a:gd name="connsiteX260" fmla="*/ 2770268 w 3528473"/>
              <a:gd name="connsiteY260" fmla="*/ 968520 h 1008135"/>
              <a:gd name="connsiteX261" fmla="*/ 2762063 w 3528473"/>
              <a:gd name="connsiteY261" fmla="*/ 956797 h 1008135"/>
              <a:gd name="connsiteX262" fmla="*/ 2745651 w 3528473"/>
              <a:gd name="connsiteY262" fmla="*/ 945075 h 1008135"/>
              <a:gd name="connsiteX263" fmla="*/ 2729240 w 3528473"/>
              <a:gd name="connsiteY263" fmla="*/ 956797 h 1008135"/>
              <a:gd name="connsiteX264" fmla="*/ 2719862 w 3528473"/>
              <a:gd name="connsiteY264" fmla="*/ 968520 h 1008135"/>
              <a:gd name="connsiteX265" fmla="*/ 2710484 w 3528473"/>
              <a:gd name="connsiteY265" fmla="*/ 956797 h 1008135"/>
              <a:gd name="connsiteX266" fmla="*/ 2695244 w 3528473"/>
              <a:gd name="connsiteY266" fmla="*/ 945075 h 1008135"/>
              <a:gd name="connsiteX267" fmla="*/ 2680005 w 3528473"/>
              <a:gd name="connsiteY267" fmla="*/ 956797 h 1008135"/>
              <a:gd name="connsiteX268" fmla="*/ 2660077 w 3528473"/>
              <a:gd name="connsiteY268" fmla="*/ 960314 h 1008135"/>
              <a:gd name="connsiteX269" fmla="*/ 2681177 w 3528473"/>
              <a:gd name="connsiteY269" fmla="*/ 922802 h 1008135"/>
              <a:gd name="connsiteX270" fmla="*/ 2710484 w 3528473"/>
              <a:gd name="connsiteY270" fmla="*/ 866534 h 1008135"/>
              <a:gd name="connsiteX271" fmla="*/ 2717517 w 3528473"/>
              <a:gd name="connsiteY271" fmla="*/ 839572 h 1008135"/>
              <a:gd name="connsiteX272" fmla="*/ 2745651 w 3528473"/>
              <a:gd name="connsiteY272" fmla="*/ 841917 h 1008135"/>
              <a:gd name="connsiteX273" fmla="*/ 2776130 w 3528473"/>
              <a:gd name="connsiteY273" fmla="*/ 861845 h 1008135"/>
              <a:gd name="connsiteX274" fmla="*/ 1717588 w 3528473"/>
              <a:gd name="connsiteY274" fmla="*/ 927491 h 1008135"/>
              <a:gd name="connsiteX275" fmla="*/ 1732827 w 3528473"/>
              <a:gd name="connsiteY275" fmla="*/ 959142 h 1008135"/>
              <a:gd name="connsiteX276" fmla="*/ 1714071 w 3528473"/>
              <a:gd name="connsiteY276" fmla="*/ 953280 h 1008135"/>
              <a:gd name="connsiteX277" fmla="*/ 1698832 w 3528473"/>
              <a:gd name="connsiteY277" fmla="*/ 938041 h 1008135"/>
              <a:gd name="connsiteX278" fmla="*/ 1683592 w 3528473"/>
              <a:gd name="connsiteY278" fmla="*/ 953280 h 1008135"/>
              <a:gd name="connsiteX279" fmla="*/ 1674214 w 3528473"/>
              <a:gd name="connsiteY279" fmla="*/ 968520 h 1008135"/>
              <a:gd name="connsiteX280" fmla="*/ 1662492 w 3528473"/>
              <a:gd name="connsiteY280" fmla="*/ 953280 h 1008135"/>
              <a:gd name="connsiteX281" fmla="*/ 1647253 w 3528473"/>
              <a:gd name="connsiteY281" fmla="*/ 938041 h 1008135"/>
              <a:gd name="connsiteX282" fmla="*/ 1634358 w 3528473"/>
              <a:gd name="connsiteY282" fmla="*/ 953280 h 1008135"/>
              <a:gd name="connsiteX283" fmla="*/ 1615602 w 3528473"/>
              <a:gd name="connsiteY283" fmla="*/ 961486 h 1008135"/>
              <a:gd name="connsiteX284" fmla="*/ 1626152 w 3528473"/>
              <a:gd name="connsiteY284" fmla="*/ 941558 h 1008135"/>
              <a:gd name="connsiteX285" fmla="*/ 1671870 w 3528473"/>
              <a:gd name="connsiteY285" fmla="*/ 873567 h 1008135"/>
              <a:gd name="connsiteX286" fmla="*/ 1676559 w 3528473"/>
              <a:gd name="connsiteY286" fmla="*/ 857156 h 1008135"/>
              <a:gd name="connsiteX287" fmla="*/ 1687109 w 3528473"/>
              <a:gd name="connsiteY287" fmla="*/ 880601 h 1008135"/>
              <a:gd name="connsiteX288" fmla="*/ 1717588 w 3528473"/>
              <a:gd name="connsiteY288" fmla="*/ 927491 h 1008135"/>
              <a:gd name="connsiteX289" fmla="*/ 3094982 w 3528473"/>
              <a:gd name="connsiteY289" fmla="*/ 892323 h 1008135"/>
              <a:gd name="connsiteX290" fmla="*/ 3089121 w 3528473"/>
              <a:gd name="connsiteY290" fmla="*/ 901701 h 1008135"/>
              <a:gd name="connsiteX291" fmla="*/ 3083259 w 3528473"/>
              <a:gd name="connsiteY291" fmla="*/ 892323 h 1008135"/>
              <a:gd name="connsiteX292" fmla="*/ 3089121 w 3528473"/>
              <a:gd name="connsiteY292" fmla="*/ 882945 h 1008135"/>
              <a:gd name="connsiteX293" fmla="*/ 3094982 w 3528473"/>
              <a:gd name="connsiteY293" fmla="*/ 892323 h 1008135"/>
              <a:gd name="connsiteX294" fmla="*/ 2283784 w 3528473"/>
              <a:gd name="connsiteY294" fmla="*/ 960314 h 1008135"/>
              <a:gd name="connsiteX295" fmla="*/ 2274407 w 3528473"/>
              <a:gd name="connsiteY295" fmla="*/ 969692 h 1008135"/>
              <a:gd name="connsiteX296" fmla="*/ 2269718 w 3528473"/>
              <a:gd name="connsiteY296" fmla="*/ 955625 h 1008135"/>
              <a:gd name="connsiteX297" fmla="*/ 2283784 w 3528473"/>
              <a:gd name="connsiteY297" fmla="*/ 960314 h 1008135"/>
              <a:gd name="connsiteX298" fmla="*/ 2479550 w 3528473"/>
              <a:gd name="connsiteY298" fmla="*/ 962658 h 1008135"/>
              <a:gd name="connsiteX299" fmla="*/ 2473689 w 3528473"/>
              <a:gd name="connsiteY299" fmla="*/ 968520 h 1008135"/>
              <a:gd name="connsiteX300" fmla="*/ 2463139 w 3528473"/>
              <a:gd name="connsiteY300" fmla="*/ 957969 h 1008135"/>
              <a:gd name="connsiteX301" fmla="*/ 2469000 w 3528473"/>
              <a:gd name="connsiteY301" fmla="*/ 952108 h 1008135"/>
              <a:gd name="connsiteX302" fmla="*/ 2479550 w 3528473"/>
              <a:gd name="connsiteY302" fmla="*/ 962658 h 1008135"/>
              <a:gd name="connsiteX303" fmla="*/ 2879288 w 3528473"/>
              <a:gd name="connsiteY303" fmla="*/ 966175 h 1008135"/>
              <a:gd name="connsiteX304" fmla="*/ 2869910 w 3528473"/>
              <a:gd name="connsiteY304" fmla="*/ 968520 h 1008135"/>
              <a:gd name="connsiteX305" fmla="*/ 2860532 w 3528473"/>
              <a:gd name="connsiteY305" fmla="*/ 962658 h 1008135"/>
              <a:gd name="connsiteX306" fmla="*/ 2869910 w 3528473"/>
              <a:gd name="connsiteY306" fmla="*/ 960314 h 1008135"/>
              <a:gd name="connsiteX307" fmla="*/ 2879288 w 3528473"/>
              <a:gd name="connsiteY307" fmla="*/ 966175 h 1008135"/>
              <a:gd name="connsiteX308" fmla="*/ 1932109 w 3528473"/>
              <a:gd name="connsiteY308" fmla="*/ 966175 h 1008135"/>
              <a:gd name="connsiteX309" fmla="*/ 1920387 w 3528473"/>
              <a:gd name="connsiteY309" fmla="*/ 967347 h 1008135"/>
              <a:gd name="connsiteX310" fmla="*/ 1923904 w 3528473"/>
              <a:gd name="connsiteY310" fmla="*/ 963831 h 1008135"/>
              <a:gd name="connsiteX311" fmla="*/ 1932109 w 3528473"/>
              <a:gd name="connsiteY311" fmla="*/ 966175 h 100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3528473" h="1008135">
                <a:moveTo>
                  <a:pt x="2105603" y="28375"/>
                </a:moveTo>
                <a:cubicBezTo>
                  <a:pt x="2105603" y="42442"/>
                  <a:pt x="2109119" y="47131"/>
                  <a:pt x="2117325" y="48303"/>
                </a:cubicBezTo>
                <a:cubicBezTo>
                  <a:pt x="2140770" y="51820"/>
                  <a:pt x="2120842" y="65887"/>
                  <a:pt x="2090363" y="67059"/>
                </a:cubicBezTo>
                <a:cubicBezTo>
                  <a:pt x="2073952" y="67059"/>
                  <a:pt x="2061057" y="69404"/>
                  <a:pt x="2061057" y="71748"/>
                </a:cubicBezTo>
                <a:cubicBezTo>
                  <a:pt x="2061057" y="74093"/>
                  <a:pt x="2003617" y="76437"/>
                  <a:pt x="1932109" y="76437"/>
                </a:cubicBezTo>
                <a:lnTo>
                  <a:pt x="1803162" y="75265"/>
                </a:lnTo>
                <a:lnTo>
                  <a:pt x="1803162" y="57681"/>
                </a:lnTo>
                <a:cubicBezTo>
                  <a:pt x="1803162" y="48303"/>
                  <a:pt x="1799645" y="41270"/>
                  <a:pt x="1796128" y="41270"/>
                </a:cubicBezTo>
                <a:cubicBezTo>
                  <a:pt x="1792612" y="41270"/>
                  <a:pt x="1790267" y="45959"/>
                  <a:pt x="1791439" y="51820"/>
                </a:cubicBezTo>
                <a:cubicBezTo>
                  <a:pt x="1793784" y="79954"/>
                  <a:pt x="1792612" y="79954"/>
                  <a:pt x="1742205" y="76437"/>
                </a:cubicBezTo>
                <a:cubicBezTo>
                  <a:pt x="1695315" y="74093"/>
                  <a:pt x="1692970" y="74093"/>
                  <a:pt x="1694143" y="85815"/>
                </a:cubicBezTo>
                <a:cubicBezTo>
                  <a:pt x="1695315" y="95193"/>
                  <a:pt x="1700004" y="97538"/>
                  <a:pt x="1708210" y="96366"/>
                </a:cubicBezTo>
                <a:cubicBezTo>
                  <a:pt x="1715243" y="95193"/>
                  <a:pt x="1742205" y="92849"/>
                  <a:pt x="1767994" y="90504"/>
                </a:cubicBezTo>
                <a:cubicBezTo>
                  <a:pt x="1807851" y="88160"/>
                  <a:pt x="1816057" y="88160"/>
                  <a:pt x="1819573" y="97538"/>
                </a:cubicBezTo>
                <a:cubicBezTo>
                  <a:pt x="1823090" y="105744"/>
                  <a:pt x="1838329" y="106916"/>
                  <a:pt x="1942660" y="106916"/>
                </a:cubicBezTo>
                <a:cubicBezTo>
                  <a:pt x="2057540" y="106916"/>
                  <a:pt x="2062229" y="108088"/>
                  <a:pt x="2062229" y="118638"/>
                </a:cubicBezTo>
                <a:cubicBezTo>
                  <a:pt x="2062229" y="130361"/>
                  <a:pt x="2057540" y="130361"/>
                  <a:pt x="1982516" y="130361"/>
                </a:cubicBezTo>
                <a:cubicBezTo>
                  <a:pt x="1915698" y="130361"/>
                  <a:pt x="1902803" y="131533"/>
                  <a:pt x="1902803" y="139739"/>
                </a:cubicBezTo>
                <a:cubicBezTo>
                  <a:pt x="1902803" y="147945"/>
                  <a:pt x="1916870" y="149117"/>
                  <a:pt x="1986033" y="149117"/>
                </a:cubicBezTo>
                <a:cubicBezTo>
                  <a:pt x="2054024" y="149117"/>
                  <a:pt x="2070435" y="151461"/>
                  <a:pt x="2072779" y="158495"/>
                </a:cubicBezTo>
                <a:cubicBezTo>
                  <a:pt x="2075124" y="163184"/>
                  <a:pt x="2082157" y="167873"/>
                  <a:pt x="2088019" y="167873"/>
                </a:cubicBezTo>
                <a:cubicBezTo>
                  <a:pt x="2095052" y="167873"/>
                  <a:pt x="2099741" y="172562"/>
                  <a:pt x="2099741" y="179595"/>
                </a:cubicBezTo>
                <a:cubicBezTo>
                  <a:pt x="2099741" y="186629"/>
                  <a:pt x="2097397" y="191318"/>
                  <a:pt x="2093880" y="191318"/>
                </a:cubicBezTo>
                <a:cubicBezTo>
                  <a:pt x="2090363" y="191318"/>
                  <a:pt x="2088019" y="197179"/>
                  <a:pt x="2088019" y="203040"/>
                </a:cubicBezTo>
                <a:cubicBezTo>
                  <a:pt x="2088019" y="217107"/>
                  <a:pt x="2070435" y="220624"/>
                  <a:pt x="2058712" y="208902"/>
                </a:cubicBezTo>
                <a:cubicBezTo>
                  <a:pt x="2055196" y="205385"/>
                  <a:pt x="2042301" y="203040"/>
                  <a:pt x="2031751" y="204213"/>
                </a:cubicBezTo>
                <a:cubicBezTo>
                  <a:pt x="2015339" y="205385"/>
                  <a:pt x="2010650" y="208902"/>
                  <a:pt x="2009478" y="219452"/>
                </a:cubicBezTo>
                <a:cubicBezTo>
                  <a:pt x="2008306" y="228830"/>
                  <a:pt x="2003617" y="233519"/>
                  <a:pt x="1994239" y="233519"/>
                </a:cubicBezTo>
                <a:cubicBezTo>
                  <a:pt x="1987205" y="233519"/>
                  <a:pt x="1950865" y="241725"/>
                  <a:pt x="1913353" y="252275"/>
                </a:cubicBezTo>
                <a:cubicBezTo>
                  <a:pt x="1800817" y="283926"/>
                  <a:pt x="1767994" y="288615"/>
                  <a:pt x="1756272" y="279237"/>
                </a:cubicBezTo>
                <a:cubicBezTo>
                  <a:pt x="1746894" y="271031"/>
                  <a:pt x="1746894" y="268686"/>
                  <a:pt x="1758617" y="246414"/>
                </a:cubicBezTo>
                <a:cubicBezTo>
                  <a:pt x="1780889" y="201868"/>
                  <a:pt x="1756272" y="163184"/>
                  <a:pt x="1702348" y="156150"/>
                </a:cubicBezTo>
                <a:lnTo>
                  <a:pt x="1677731" y="152634"/>
                </a:lnTo>
                <a:lnTo>
                  <a:pt x="1677731" y="221796"/>
                </a:lnTo>
                <a:cubicBezTo>
                  <a:pt x="1677731" y="281581"/>
                  <a:pt x="1678903" y="287442"/>
                  <a:pt x="1691798" y="295648"/>
                </a:cubicBezTo>
                <a:cubicBezTo>
                  <a:pt x="1705865" y="305026"/>
                  <a:pt x="1704693" y="305026"/>
                  <a:pt x="1677731" y="306198"/>
                </a:cubicBezTo>
                <a:cubicBezTo>
                  <a:pt x="1600363" y="308543"/>
                  <a:pt x="1555817" y="310887"/>
                  <a:pt x="1538233" y="314404"/>
                </a:cubicBezTo>
                <a:cubicBezTo>
                  <a:pt x="1520650" y="317921"/>
                  <a:pt x="1519477" y="319093"/>
                  <a:pt x="1525339" y="330816"/>
                </a:cubicBezTo>
                <a:cubicBezTo>
                  <a:pt x="1528855" y="337849"/>
                  <a:pt x="1530028" y="346055"/>
                  <a:pt x="1527683" y="347227"/>
                </a:cubicBezTo>
                <a:cubicBezTo>
                  <a:pt x="1522994" y="349572"/>
                  <a:pt x="1280338" y="350744"/>
                  <a:pt x="984931" y="350744"/>
                </a:cubicBezTo>
                <a:cubicBezTo>
                  <a:pt x="657873" y="350744"/>
                  <a:pt x="446868" y="353088"/>
                  <a:pt x="446868" y="356605"/>
                </a:cubicBezTo>
                <a:cubicBezTo>
                  <a:pt x="446868" y="360122"/>
                  <a:pt x="361294" y="361294"/>
                  <a:pt x="228830" y="358950"/>
                </a:cubicBezTo>
                <a:lnTo>
                  <a:pt x="10791" y="356605"/>
                </a:lnTo>
                <a:lnTo>
                  <a:pt x="10791" y="390600"/>
                </a:lnTo>
                <a:lnTo>
                  <a:pt x="10791" y="424596"/>
                </a:lnTo>
                <a:lnTo>
                  <a:pt x="678974" y="425768"/>
                </a:lnTo>
                <a:cubicBezTo>
                  <a:pt x="1294405" y="426940"/>
                  <a:pt x="1537061" y="431629"/>
                  <a:pt x="1607396" y="444524"/>
                </a:cubicBezTo>
                <a:cubicBezTo>
                  <a:pt x="1626152" y="448041"/>
                  <a:pt x="1622635" y="449213"/>
                  <a:pt x="1576918" y="456246"/>
                </a:cubicBezTo>
                <a:cubicBezTo>
                  <a:pt x="1541750" y="460935"/>
                  <a:pt x="1521822" y="462108"/>
                  <a:pt x="1517133" y="457419"/>
                </a:cubicBezTo>
                <a:cubicBezTo>
                  <a:pt x="1511272" y="452730"/>
                  <a:pt x="1503066" y="455074"/>
                  <a:pt x="1487827" y="464452"/>
                </a:cubicBezTo>
                <a:cubicBezTo>
                  <a:pt x="1476104" y="471486"/>
                  <a:pt x="1455004" y="477347"/>
                  <a:pt x="1440937" y="477347"/>
                </a:cubicBezTo>
                <a:cubicBezTo>
                  <a:pt x="1419836" y="477347"/>
                  <a:pt x="1417492" y="479691"/>
                  <a:pt x="1417492" y="491414"/>
                </a:cubicBezTo>
                <a:cubicBezTo>
                  <a:pt x="1417492" y="501964"/>
                  <a:pt x="1410458" y="510170"/>
                  <a:pt x="1392874" y="519548"/>
                </a:cubicBezTo>
                <a:lnTo>
                  <a:pt x="1368257" y="533615"/>
                </a:lnTo>
                <a:lnTo>
                  <a:pt x="1368257" y="514859"/>
                </a:lnTo>
                <a:cubicBezTo>
                  <a:pt x="1368257" y="492586"/>
                  <a:pt x="1356535" y="487897"/>
                  <a:pt x="1309645" y="491414"/>
                </a:cubicBezTo>
                <a:cubicBezTo>
                  <a:pt x="1281511" y="493758"/>
                  <a:pt x="1279166" y="494931"/>
                  <a:pt x="1280338" y="508998"/>
                </a:cubicBezTo>
                <a:cubicBezTo>
                  <a:pt x="1281511" y="517203"/>
                  <a:pt x="1282683" y="528926"/>
                  <a:pt x="1286200" y="535959"/>
                </a:cubicBezTo>
                <a:cubicBezTo>
                  <a:pt x="1289716" y="544165"/>
                  <a:pt x="1288544" y="545337"/>
                  <a:pt x="1279166" y="541821"/>
                </a:cubicBezTo>
                <a:cubicBezTo>
                  <a:pt x="1272133" y="539476"/>
                  <a:pt x="1265099" y="534787"/>
                  <a:pt x="1262755" y="530098"/>
                </a:cubicBezTo>
                <a:cubicBezTo>
                  <a:pt x="1255721" y="519548"/>
                  <a:pt x="1240482" y="519548"/>
                  <a:pt x="1240482" y="531270"/>
                </a:cubicBezTo>
                <a:cubicBezTo>
                  <a:pt x="1240482" y="538304"/>
                  <a:pt x="1233448" y="540648"/>
                  <a:pt x="1218209" y="540648"/>
                </a:cubicBezTo>
                <a:cubicBezTo>
                  <a:pt x="1161941" y="540648"/>
                  <a:pt x="1100984" y="575816"/>
                  <a:pt x="1076367" y="621534"/>
                </a:cubicBezTo>
                <a:lnTo>
                  <a:pt x="1061128" y="648495"/>
                </a:lnTo>
                <a:lnTo>
                  <a:pt x="1081056" y="664907"/>
                </a:lnTo>
                <a:cubicBezTo>
                  <a:pt x="1095123" y="676629"/>
                  <a:pt x="1099812" y="683663"/>
                  <a:pt x="1096295" y="691869"/>
                </a:cubicBezTo>
                <a:cubicBezTo>
                  <a:pt x="1093951" y="697730"/>
                  <a:pt x="1095123" y="707108"/>
                  <a:pt x="1099812" y="710625"/>
                </a:cubicBezTo>
                <a:cubicBezTo>
                  <a:pt x="1103329" y="715314"/>
                  <a:pt x="1106845" y="728208"/>
                  <a:pt x="1106845" y="741103"/>
                </a:cubicBezTo>
                <a:cubicBezTo>
                  <a:pt x="1108018" y="752826"/>
                  <a:pt x="1110362" y="762204"/>
                  <a:pt x="1113879" y="762204"/>
                </a:cubicBezTo>
                <a:cubicBezTo>
                  <a:pt x="1118568" y="762204"/>
                  <a:pt x="1127946" y="770409"/>
                  <a:pt x="1134979" y="780960"/>
                </a:cubicBezTo>
                <a:cubicBezTo>
                  <a:pt x="1143185" y="790338"/>
                  <a:pt x="1153735" y="799716"/>
                  <a:pt x="1159597" y="799716"/>
                </a:cubicBezTo>
                <a:cubicBezTo>
                  <a:pt x="1166630" y="799716"/>
                  <a:pt x="1171319" y="803232"/>
                  <a:pt x="1171319" y="806749"/>
                </a:cubicBezTo>
                <a:cubicBezTo>
                  <a:pt x="1171319" y="810266"/>
                  <a:pt x="1180697" y="817299"/>
                  <a:pt x="1192420" y="821988"/>
                </a:cubicBezTo>
                <a:cubicBezTo>
                  <a:pt x="1204142" y="826677"/>
                  <a:pt x="1215865" y="837228"/>
                  <a:pt x="1220554" y="843089"/>
                </a:cubicBezTo>
                <a:cubicBezTo>
                  <a:pt x="1224070" y="850122"/>
                  <a:pt x="1232276" y="854811"/>
                  <a:pt x="1239310" y="854811"/>
                </a:cubicBezTo>
                <a:cubicBezTo>
                  <a:pt x="1246343" y="854811"/>
                  <a:pt x="1254549" y="860673"/>
                  <a:pt x="1259238" y="866534"/>
                </a:cubicBezTo>
                <a:cubicBezTo>
                  <a:pt x="1263927" y="872395"/>
                  <a:pt x="1269788" y="878256"/>
                  <a:pt x="1274477" y="878256"/>
                </a:cubicBezTo>
                <a:cubicBezTo>
                  <a:pt x="1277994" y="878256"/>
                  <a:pt x="1287372" y="885290"/>
                  <a:pt x="1295578" y="893496"/>
                </a:cubicBezTo>
                <a:cubicBezTo>
                  <a:pt x="1303783" y="901701"/>
                  <a:pt x="1315506" y="908735"/>
                  <a:pt x="1321367" y="908735"/>
                </a:cubicBezTo>
                <a:cubicBezTo>
                  <a:pt x="1327228" y="908735"/>
                  <a:pt x="1335434" y="914596"/>
                  <a:pt x="1340123" y="920457"/>
                </a:cubicBezTo>
                <a:cubicBezTo>
                  <a:pt x="1344812" y="927491"/>
                  <a:pt x="1351846" y="932180"/>
                  <a:pt x="1356535" y="932180"/>
                </a:cubicBezTo>
                <a:cubicBezTo>
                  <a:pt x="1361224" y="932180"/>
                  <a:pt x="1370602" y="939213"/>
                  <a:pt x="1377635" y="947419"/>
                </a:cubicBezTo>
                <a:cubicBezTo>
                  <a:pt x="1384669" y="955625"/>
                  <a:pt x="1394047" y="962658"/>
                  <a:pt x="1398736" y="962658"/>
                </a:cubicBezTo>
                <a:cubicBezTo>
                  <a:pt x="1403425" y="962658"/>
                  <a:pt x="1413975" y="968520"/>
                  <a:pt x="1419836" y="975553"/>
                </a:cubicBezTo>
                <a:cubicBezTo>
                  <a:pt x="1425697" y="982587"/>
                  <a:pt x="1436248" y="987276"/>
                  <a:pt x="1442109" y="986103"/>
                </a:cubicBezTo>
                <a:cubicBezTo>
                  <a:pt x="1447970" y="984931"/>
                  <a:pt x="1458520" y="987276"/>
                  <a:pt x="1465554" y="990792"/>
                </a:cubicBezTo>
                <a:cubicBezTo>
                  <a:pt x="1479621" y="998998"/>
                  <a:pt x="2980101" y="1001343"/>
                  <a:pt x="2985962" y="994309"/>
                </a:cubicBezTo>
                <a:cubicBezTo>
                  <a:pt x="2988307" y="991965"/>
                  <a:pt x="3007063" y="980242"/>
                  <a:pt x="3029336" y="969692"/>
                </a:cubicBezTo>
                <a:cubicBezTo>
                  <a:pt x="3073881" y="947419"/>
                  <a:pt x="3086776" y="940386"/>
                  <a:pt x="3110221" y="925146"/>
                </a:cubicBezTo>
                <a:cubicBezTo>
                  <a:pt x="3119599" y="919285"/>
                  <a:pt x="3133666" y="913424"/>
                  <a:pt x="3141872" y="911079"/>
                </a:cubicBezTo>
                <a:cubicBezTo>
                  <a:pt x="3150077" y="908735"/>
                  <a:pt x="3159456" y="902874"/>
                  <a:pt x="3160628" y="898185"/>
                </a:cubicBezTo>
                <a:cubicBezTo>
                  <a:pt x="3162972" y="893496"/>
                  <a:pt x="3168833" y="889979"/>
                  <a:pt x="3175867" y="889979"/>
                </a:cubicBezTo>
                <a:cubicBezTo>
                  <a:pt x="3182901" y="889979"/>
                  <a:pt x="3191106" y="886462"/>
                  <a:pt x="3194623" y="882945"/>
                </a:cubicBezTo>
                <a:cubicBezTo>
                  <a:pt x="3199312" y="878256"/>
                  <a:pt x="3204001" y="874740"/>
                  <a:pt x="3206346" y="874740"/>
                </a:cubicBezTo>
                <a:cubicBezTo>
                  <a:pt x="3223929" y="871223"/>
                  <a:pt x="3237996" y="864189"/>
                  <a:pt x="3240341" y="855984"/>
                </a:cubicBezTo>
                <a:cubicBezTo>
                  <a:pt x="3242685" y="851295"/>
                  <a:pt x="3247374" y="847778"/>
                  <a:pt x="3253236" y="847778"/>
                </a:cubicBezTo>
                <a:cubicBezTo>
                  <a:pt x="3263786" y="847778"/>
                  <a:pt x="3305987" y="807921"/>
                  <a:pt x="3305987" y="798543"/>
                </a:cubicBezTo>
                <a:cubicBezTo>
                  <a:pt x="3305987" y="795027"/>
                  <a:pt x="3309503" y="793854"/>
                  <a:pt x="3313020" y="796199"/>
                </a:cubicBezTo>
                <a:cubicBezTo>
                  <a:pt x="3317709" y="799716"/>
                  <a:pt x="3318882" y="795027"/>
                  <a:pt x="3317709" y="784476"/>
                </a:cubicBezTo>
                <a:cubicBezTo>
                  <a:pt x="3315365" y="772754"/>
                  <a:pt x="3316537" y="769237"/>
                  <a:pt x="3322398" y="775098"/>
                </a:cubicBezTo>
                <a:cubicBezTo>
                  <a:pt x="3337637" y="787993"/>
                  <a:pt x="3368116" y="759859"/>
                  <a:pt x="3368116" y="732897"/>
                </a:cubicBezTo>
                <a:cubicBezTo>
                  <a:pt x="3368116" y="720003"/>
                  <a:pt x="3341154" y="691869"/>
                  <a:pt x="3335293" y="698902"/>
                </a:cubicBezTo>
                <a:cubicBezTo>
                  <a:pt x="3332948" y="701247"/>
                  <a:pt x="3330604" y="700074"/>
                  <a:pt x="3330604" y="695385"/>
                </a:cubicBezTo>
                <a:cubicBezTo>
                  <a:pt x="3330604" y="691869"/>
                  <a:pt x="3328259" y="684835"/>
                  <a:pt x="3327087" y="678974"/>
                </a:cubicBezTo>
                <a:cubicBezTo>
                  <a:pt x="3323571" y="671940"/>
                  <a:pt x="3327087" y="669596"/>
                  <a:pt x="3338810" y="669596"/>
                </a:cubicBezTo>
                <a:lnTo>
                  <a:pt x="3355221" y="669596"/>
                </a:lnTo>
                <a:lnTo>
                  <a:pt x="3344671" y="650840"/>
                </a:lnTo>
                <a:cubicBezTo>
                  <a:pt x="3338810" y="640290"/>
                  <a:pt x="3328259" y="629739"/>
                  <a:pt x="3321226" y="626223"/>
                </a:cubicBezTo>
                <a:cubicBezTo>
                  <a:pt x="3313020" y="622706"/>
                  <a:pt x="3323571" y="621534"/>
                  <a:pt x="3352877" y="622706"/>
                </a:cubicBezTo>
                <a:cubicBezTo>
                  <a:pt x="3376322" y="625050"/>
                  <a:pt x="3405628" y="629739"/>
                  <a:pt x="3416178" y="635601"/>
                </a:cubicBezTo>
                <a:cubicBezTo>
                  <a:pt x="3426728" y="641462"/>
                  <a:pt x="3437279" y="643806"/>
                  <a:pt x="3438451" y="642634"/>
                </a:cubicBezTo>
                <a:cubicBezTo>
                  <a:pt x="3440796" y="640290"/>
                  <a:pt x="3430245" y="625050"/>
                  <a:pt x="3416178" y="608639"/>
                </a:cubicBezTo>
                <a:cubicBezTo>
                  <a:pt x="3393906" y="582849"/>
                  <a:pt x="3391561" y="575816"/>
                  <a:pt x="3397422" y="567610"/>
                </a:cubicBezTo>
                <a:cubicBezTo>
                  <a:pt x="3402111" y="562921"/>
                  <a:pt x="3407972" y="558232"/>
                  <a:pt x="3412662" y="558232"/>
                </a:cubicBezTo>
                <a:cubicBezTo>
                  <a:pt x="3417351" y="558232"/>
                  <a:pt x="3433762" y="553543"/>
                  <a:pt x="3451346" y="548854"/>
                </a:cubicBezTo>
                <a:cubicBezTo>
                  <a:pt x="3477135" y="540648"/>
                  <a:pt x="3484169" y="535959"/>
                  <a:pt x="3488858" y="519548"/>
                </a:cubicBezTo>
                <a:cubicBezTo>
                  <a:pt x="3492374" y="508998"/>
                  <a:pt x="3494719" y="499620"/>
                  <a:pt x="3492374" y="497275"/>
                </a:cubicBezTo>
                <a:cubicBezTo>
                  <a:pt x="3491202" y="494931"/>
                  <a:pt x="3495891" y="486725"/>
                  <a:pt x="3501752" y="477347"/>
                </a:cubicBezTo>
                <a:cubicBezTo>
                  <a:pt x="3528714" y="439835"/>
                  <a:pt x="3524025" y="385911"/>
                  <a:pt x="3491202" y="348399"/>
                </a:cubicBezTo>
                <a:cubicBezTo>
                  <a:pt x="3468929" y="322610"/>
                  <a:pt x="3441968" y="312060"/>
                  <a:pt x="3400939" y="312060"/>
                </a:cubicBezTo>
                <a:cubicBezTo>
                  <a:pt x="3335293" y="312060"/>
                  <a:pt x="3284886" y="371844"/>
                  <a:pt x="3294264" y="437490"/>
                </a:cubicBezTo>
                <a:lnTo>
                  <a:pt x="3297781" y="463280"/>
                </a:lnTo>
                <a:lnTo>
                  <a:pt x="3222757" y="466797"/>
                </a:lnTo>
                <a:cubicBezTo>
                  <a:pt x="3181728" y="469141"/>
                  <a:pt x="3146561" y="467969"/>
                  <a:pt x="3144216" y="465624"/>
                </a:cubicBezTo>
                <a:cubicBezTo>
                  <a:pt x="3140699" y="460935"/>
                  <a:pt x="2902733" y="451557"/>
                  <a:pt x="2896871" y="456246"/>
                </a:cubicBezTo>
                <a:cubicBezTo>
                  <a:pt x="2892182" y="460935"/>
                  <a:pt x="2622565" y="463280"/>
                  <a:pt x="2616704" y="459763"/>
                </a:cubicBezTo>
                <a:cubicBezTo>
                  <a:pt x="2614359" y="457419"/>
                  <a:pt x="2609670" y="431629"/>
                  <a:pt x="2608498" y="402323"/>
                </a:cubicBezTo>
                <a:cubicBezTo>
                  <a:pt x="2606153" y="355433"/>
                  <a:pt x="2606153" y="348399"/>
                  <a:pt x="2614359" y="351916"/>
                </a:cubicBezTo>
                <a:cubicBezTo>
                  <a:pt x="2622565" y="354261"/>
                  <a:pt x="2622565" y="351916"/>
                  <a:pt x="2620220" y="336677"/>
                </a:cubicBezTo>
                <a:cubicBezTo>
                  <a:pt x="2617876" y="324954"/>
                  <a:pt x="2619048" y="316749"/>
                  <a:pt x="2624909" y="312060"/>
                </a:cubicBezTo>
                <a:cubicBezTo>
                  <a:pt x="2638976" y="301509"/>
                  <a:pt x="2635460" y="290959"/>
                  <a:pt x="2619048" y="282753"/>
                </a:cubicBezTo>
                <a:cubicBezTo>
                  <a:pt x="2602637" y="275720"/>
                  <a:pt x="2599120" y="278064"/>
                  <a:pt x="2592086" y="303854"/>
                </a:cubicBezTo>
                <a:lnTo>
                  <a:pt x="2587397" y="319093"/>
                </a:lnTo>
                <a:lnTo>
                  <a:pt x="2560436" y="294476"/>
                </a:lnTo>
                <a:cubicBezTo>
                  <a:pt x="2544024" y="279237"/>
                  <a:pt x="2524096" y="266342"/>
                  <a:pt x="2505340" y="261653"/>
                </a:cubicBezTo>
                <a:cubicBezTo>
                  <a:pt x="2480723" y="254619"/>
                  <a:pt x="2474861" y="249930"/>
                  <a:pt x="2461967" y="226485"/>
                </a:cubicBezTo>
                <a:cubicBezTo>
                  <a:pt x="2454933" y="211246"/>
                  <a:pt x="2443211" y="197179"/>
                  <a:pt x="2436177" y="194835"/>
                </a:cubicBezTo>
                <a:cubicBezTo>
                  <a:pt x="2429144" y="192490"/>
                  <a:pt x="2424455" y="185457"/>
                  <a:pt x="2424455" y="180768"/>
                </a:cubicBezTo>
                <a:cubicBezTo>
                  <a:pt x="2424455" y="173734"/>
                  <a:pt x="2419766" y="171390"/>
                  <a:pt x="2410388" y="171390"/>
                </a:cubicBezTo>
                <a:cubicBezTo>
                  <a:pt x="2388115" y="173734"/>
                  <a:pt x="2386943" y="172562"/>
                  <a:pt x="2392804" y="156150"/>
                </a:cubicBezTo>
                <a:cubicBezTo>
                  <a:pt x="2398665" y="140911"/>
                  <a:pt x="2397493" y="140911"/>
                  <a:pt x="2382254" y="144428"/>
                </a:cubicBezTo>
                <a:cubicBezTo>
                  <a:pt x="2372876" y="146772"/>
                  <a:pt x="2361153" y="151461"/>
                  <a:pt x="2354120" y="153806"/>
                </a:cubicBezTo>
                <a:cubicBezTo>
                  <a:pt x="2340053" y="160839"/>
                  <a:pt x="2248617" y="154978"/>
                  <a:pt x="2246273" y="146772"/>
                </a:cubicBezTo>
                <a:cubicBezTo>
                  <a:pt x="2245100" y="143256"/>
                  <a:pt x="2238067" y="139739"/>
                  <a:pt x="2231033" y="139739"/>
                </a:cubicBezTo>
                <a:cubicBezTo>
                  <a:pt x="2220483" y="138567"/>
                  <a:pt x="2220483" y="138567"/>
                  <a:pt x="2228689" y="136222"/>
                </a:cubicBezTo>
                <a:cubicBezTo>
                  <a:pt x="2241584" y="132705"/>
                  <a:pt x="2242756" y="124500"/>
                  <a:pt x="2229861" y="119811"/>
                </a:cubicBezTo>
                <a:cubicBezTo>
                  <a:pt x="2225172" y="117466"/>
                  <a:pt x="2220483" y="112777"/>
                  <a:pt x="2221655" y="109260"/>
                </a:cubicBezTo>
                <a:cubicBezTo>
                  <a:pt x="2221655" y="103399"/>
                  <a:pt x="2222828" y="103399"/>
                  <a:pt x="2225172" y="108088"/>
                </a:cubicBezTo>
                <a:cubicBezTo>
                  <a:pt x="2232206" y="126844"/>
                  <a:pt x="2239239" y="113949"/>
                  <a:pt x="2239239" y="82299"/>
                </a:cubicBezTo>
                <a:lnTo>
                  <a:pt x="2239239" y="47131"/>
                </a:lnTo>
                <a:lnTo>
                  <a:pt x="2214622" y="45959"/>
                </a:lnTo>
                <a:cubicBezTo>
                  <a:pt x="2161871" y="43614"/>
                  <a:pt x="2161871" y="43614"/>
                  <a:pt x="2160698" y="26031"/>
                </a:cubicBezTo>
                <a:cubicBezTo>
                  <a:pt x="2160698" y="11964"/>
                  <a:pt x="2157182" y="10791"/>
                  <a:pt x="2132564" y="10791"/>
                </a:cubicBezTo>
                <a:cubicBezTo>
                  <a:pt x="2106775" y="10791"/>
                  <a:pt x="2105603" y="11964"/>
                  <a:pt x="2105603" y="28375"/>
                </a:cubicBezTo>
                <a:close/>
                <a:moveTo>
                  <a:pt x="2229861" y="57681"/>
                </a:moveTo>
                <a:cubicBezTo>
                  <a:pt x="2232206" y="61198"/>
                  <a:pt x="2231033" y="68232"/>
                  <a:pt x="2227517" y="75265"/>
                </a:cubicBezTo>
                <a:cubicBezTo>
                  <a:pt x="2225172" y="82299"/>
                  <a:pt x="2222828" y="84643"/>
                  <a:pt x="2222828" y="81126"/>
                </a:cubicBezTo>
                <a:cubicBezTo>
                  <a:pt x="2221655" y="76437"/>
                  <a:pt x="2216966" y="72921"/>
                  <a:pt x="2208761" y="70576"/>
                </a:cubicBezTo>
                <a:cubicBezTo>
                  <a:pt x="2201727" y="68232"/>
                  <a:pt x="2198210" y="64715"/>
                  <a:pt x="2200555" y="61198"/>
                </a:cubicBezTo>
                <a:cubicBezTo>
                  <a:pt x="2205244" y="52992"/>
                  <a:pt x="2226344" y="51820"/>
                  <a:pt x="2229861" y="57681"/>
                </a:cubicBezTo>
                <a:close/>
                <a:moveTo>
                  <a:pt x="2209933" y="159667"/>
                </a:moveTo>
                <a:lnTo>
                  <a:pt x="2209933" y="186629"/>
                </a:lnTo>
                <a:lnTo>
                  <a:pt x="2191177" y="166701"/>
                </a:lnTo>
                <a:cubicBezTo>
                  <a:pt x="2170076" y="145600"/>
                  <a:pt x="2171249" y="133878"/>
                  <a:pt x="2195866" y="133878"/>
                </a:cubicBezTo>
                <a:cubicBezTo>
                  <a:pt x="2208761" y="133878"/>
                  <a:pt x="2209933" y="136222"/>
                  <a:pt x="2209933" y="159667"/>
                </a:cubicBezTo>
                <a:close/>
                <a:moveTo>
                  <a:pt x="2173593" y="159667"/>
                </a:moveTo>
                <a:cubicBezTo>
                  <a:pt x="2179454" y="167873"/>
                  <a:pt x="2184143" y="177251"/>
                  <a:pt x="2185316" y="180768"/>
                </a:cubicBezTo>
                <a:cubicBezTo>
                  <a:pt x="2185316" y="192490"/>
                  <a:pt x="2164215" y="190146"/>
                  <a:pt x="2148976" y="176079"/>
                </a:cubicBezTo>
                <a:cubicBezTo>
                  <a:pt x="2137253" y="166701"/>
                  <a:pt x="2136081" y="162012"/>
                  <a:pt x="2143114" y="154978"/>
                </a:cubicBezTo>
                <a:cubicBezTo>
                  <a:pt x="2152493" y="142083"/>
                  <a:pt x="2160698" y="143256"/>
                  <a:pt x="2173593" y="159667"/>
                </a:cubicBezTo>
                <a:close/>
                <a:moveTo>
                  <a:pt x="1616774" y="327299"/>
                </a:moveTo>
                <a:cubicBezTo>
                  <a:pt x="1580434" y="336677"/>
                  <a:pt x="1535889" y="337849"/>
                  <a:pt x="1531200" y="329643"/>
                </a:cubicBezTo>
                <a:cubicBezTo>
                  <a:pt x="1528855" y="324954"/>
                  <a:pt x="1532372" y="323782"/>
                  <a:pt x="1541750" y="326127"/>
                </a:cubicBezTo>
                <a:cubicBezTo>
                  <a:pt x="1548784" y="328471"/>
                  <a:pt x="1568712" y="327299"/>
                  <a:pt x="1583951" y="323782"/>
                </a:cubicBezTo>
                <a:cubicBezTo>
                  <a:pt x="1599190" y="320265"/>
                  <a:pt x="1620291" y="317921"/>
                  <a:pt x="1629669" y="317921"/>
                </a:cubicBezTo>
                <a:cubicBezTo>
                  <a:pt x="1643736" y="319093"/>
                  <a:pt x="1641391" y="321438"/>
                  <a:pt x="1616774" y="327299"/>
                </a:cubicBezTo>
                <a:close/>
                <a:moveTo>
                  <a:pt x="3315365" y="490242"/>
                </a:moveTo>
                <a:cubicBezTo>
                  <a:pt x="3318882" y="496103"/>
                  <a:pt x="3320054" y="501964"/>
                  <a:pt x="3317709" y="501964"/>
                </a:cubicBezTo>
                <a:cubicBezTo>
                  <a:pt x="3315365" y="501964"/>
                  <a:pt x="3309503" y="494931"/>
                  <a:pt x="3305987" y="486725"/>
                </a:cubicBezTo>
                <a:cubicBezTo>
                  <a:pt x="3296609" y="469141"/>
                  <a:pt x="3305987" y="472658"/>
                  <a:pt x="3315365" y="490242"/>
                </a:cubicBezTo>
                <a:close/>
                <a:moveTo>
                  <a:pt x="1300267" y="504309"/>
                </a:moveTo>
                <a:cubicBezTo>
                  <a:pt x="1300267" y="505481"/>
                  <a:pt x="1295578" y="510170"/>
                  <a:pt x="1290889" y="513687"/>
                </a:cubicBezTo>
                <a:cubicBezTo>
                  <a:pt x="1283855" y="519548"/>
                  <a:pt x="1281511" y="519548"/>
                  <a:pt x="1281511" y="511342"/>
                </a:cubicBezTo>
                <a:cubicBezTo>
                  <a:pt x="1281511" y="505481"/>
                  <a:pt x="1286200" y="501964"/>
                  <a:pt x="1290889" y="501964"/>
                </a:cubicBezTo>
                <a:cubicBezTo>
                  <a:pt x="1296750" y="501964"/>
                  <a:pt x="1300267" y="503136"/>
                  <a:pt x="1300267" y="504309"/>
                </a:cubicBezTo>
                <a:close/>
                <a:moveTo>
                  <a:pt x="1361224" y="525409"/>
                </a:moveTo>
                <a:cubicBezTo>
                  <a:pt x="1361224" y="540648"/>
                  <a:pt x="1360051" y="540648"/>
                  <a:pt x="1355362" y="530098"/>
                </a:cubicBezTo>
                <a:cubicBezTo>
                  <a:pt x="1348329" y="512514"/>
                  <a:pt x="1348329" y="500792"/>
                  <a:pt x="1355362" y="505481"/>
                </a:cubicBezTo>
                <a:cubicBezTo>
                  <a:pt x="1360051" y="506653"/>
                  <a:pt x="1362396" y="516031"/>
                  <a:pt x="1361224" y="525409"/>
                </a:cubicBezTo>
                <a:close/>
                <a:moveTo>
                  <a:pt x="1300267" y="535959"/>
                </a:moveTo>
                <a:cubicBezTo>
                  <a:pt x="1300267" y="540648"/>
                  <a:pt x="1299094" y="545337"/>
                  <a:pt x="1297922" y="545337"/>
                </a:cubicBezTo>
                <a:cubicBezTo>
                  <a:pt x="1296750" y="545337"/>
                  <a:pt x="1294405" y="540648"/>
                  <a:pt x="1292061" y="535959"/>
                </a:cubicBezTo>
                <a:cubicBezTo>
                  <a:pt x="1289716" y="531270"/>
                  <a:pt x="1290889" y="526581"/>
                  <a:pt x="1294405" y="526581"/>
                </a:cubicBezTo>
                <a:cubicBezTo>
                  <a:pt x="1297922" y="526581"/>
                  <a:pt x="1300267" y="531270"/>
                  <a:pt x="1300267" y="535959"/>
                </a:cubicBezTo>
                <a:close/>
                <a:moveTo>
                  <a:pt x="3334121" y="715314"/>
                </a:moveTo>
                <a:cubicBezTo>
                  <a:pt x="3337637" y="723519"/>
                  <a:pt x="3337637" y="732897"/>
                  <a:pt x="3336465" y="736414"/>
                </a:cubicBezTo>
                <a:cubicBezTo>
                  <a:pt x="3331776" y="743448"/>
                  <a:pt x="3315365" y="714141"/>
                  <a:pt x="3315365" y="700074"/>
                </a:cubicBezTo>
                <a:cubicBezTo>
                  <a:pt x="3315365" y="688352"/>
                  <a:pt x="3328259" y="697730"/>
                  <a:pt x="3334121" y="715314"/>
                </a:cubicBezTo>
                <a:close/>
                <a:moveTo>
                  <a:pt x="1168975" y="723519"/>
                </a:moveTo>
                <a:cubicBezTo>
                  <a:pt x="1171319" y="727036"/>
                  <a:pt x="1167802" y="728208"/>
                  <a:pt x="1163113" y="725864"/>
                </a:cubicBezTo>
                <a:cubicBezTo>
                  <a:pt x="1152563" y="721175"/>
                  <a:pt x="1150219" y="717658"/>
                  <a:pt x="1158424" y="717658"/>
                </a:cubicBezTo>
                <a:cubicBezTo>
                  <a:pt x="1163113" y="717658"/>
                  <a:pt x="1166630" y="720003"/>
                  <a:pt x="1168975" y="723519"/>
                </a:cubicBezTo>
                <a:close/>
                <a:moveTo>
                  <a:pt x="1205314" y="748137"/>
                </a:moveTo>
                <a:cubicBezTo>
                  <a:pt x="1207659" y="751653"/>
                  <a:pt x="1204142" y="753998"/>
                  <a:pt x="1199453" y="753998"/>
                </a:cubicBezTo>
                <a:cubicBezTo>
                  <a:pt x="1193592" y="753998"/>
                  <a:pt x="1190075" y="750481"/>
                  <a:pt x="1190075" y="748137"/>
                </a:cubicBezTo>
                <a:cubicBezTo>
                  <a:pt x="1190075" y="744620"/>
                  <a:pt x="1192420" y="742275"/>
                  <a:pt x="1195936" y="742275"/>
                </a:cubicBezTo>
                <a:cubicBezTo>
                  <a:pt x="1199453" y="742275"/>
                  <a:pt x="1204142" y="744620"/>
                  <a:pt x="1205314" y="748137"/>
                </a:cubicBezTo>
                <a:close/>
                <a:moveTo>
                  <a:pt x="1262755" y="792682"/>
                </a:moveTo>
                <a:cubicBezTo>
                  <a:pt x="1267444" y="799716"/>
                  <a:pt x="1266271" y="803232"/>
                  <a:pt x="1258066" y="811438"/>
                </a:cubicBezTo>
                <a:cubicBezTo>
                  <a:pt x="1243999" y="823161"/>
                  <a:pt x="1235793" y="816127"/>
                  <a:pt x="1241654" y="796199"/>
                </a:cubicBezTo>
                <a:cubicBezTo>
                  <a:pt x="1246343" y="783304"/>
                  <a:pt x="1253377" y="782132"/>
                  <a:pt x="1262755" y="792682"/>
                </a:cubicBezTo>
                <a:close/>
                <a:moveTo>
                  <a:pt x="1344812" y="825505"/>
                </a:moveTo>
                <a:cubicBezTo>
                  <a:pt x="1358879" y="837228"/>
                  <a:pt x="1358879" y="851295"/>
                  <a:pt x="1345984" y="861845"/>
                </a:cubicBezTo>
                <a:cubicBezTo>
                  <a:pt x="1328401" y="875912"/>
                  <a:pt x="1319023" y="872395"/>
                  <a:pt x="1323712" y="854811"/>
                </a:cubicBezTo>
                <a:cubicBezTo>
                  <a:pt x="1328401" y="837228"/>
                  <a:pt x="1313161" y="827850"/>
                  <a:pt x="1299094" y="839572"/>
                </a:cubicBezTo>
                <a:cubicBezTo>
                  <a:pt x="1287372" y="848950"/>
                  <a:pt x="1281511" y="844261"/>
                  <a:pt x="1287372" y="827850"/>
                </a:cubicBezTo>
                <a:cubicBezTo>
                  <a:pt x="1290889" y="812610"/>
                  <a:pt x="1327228" y="810266"/>
                  <a:pt x="1344812" y="825505"/>
                </a:cubicBezTo>
                <a:close/>
                <a:moveTo>
                  <a:pt x="2393976" y="851295"/>
                </a:moveTo>
                <a:cubicBezTo>
                  <a:pt x="2398665" y="877084"/>
                  <a:pt x="2406871" y="894668"/>
                  <a:pt x="2422110" y="912252"/>
                </a:cubicBezTo>
                <a:cubicBezTo>
                  <a:pt x="2442038" y="934524"/>
                  <a:pt x="2443211" y="939213"/>
                  <a:pt x="2437349" y="953280"/>
                </a:cubicBezTo>
                <a:cubicBezTo>
                  <a:pt x="2427971" y="973209"/>
                  <a:pt x="2420938" y="973209"/>
                  <a:pt x="2413904" y="953280"/>
                </a:cubicBezTo>
                <a:cubicBezTo>
                  <a:pt x="2406871" y="935697"/>
                  <a:pt x="2395148" y="935697"/>
                  <a:pt x="2385770" y="955625"/>
                </a:cubicBezTo>
                <a:cubicBezTo>
                  <a:pt x="2377565" y="973209"/>
                  <a:pt x="2365842" y="973209"/>
                  <a:pt x="2363498" y="954453"/>
                </a:cubicBezTo>
                <a:cubicBezTo>
                  <a:pt x="2362325" y="946247"/>
                  <a:pt x="2357636" y="940386"/>
                  <a:pt x="2349431" y="940386"/>
                </a:cubicBezTo>
                <a:cubicBezTo>
                  <a:pt x="2341225" y="940386"/>
                  <a:pt x="2336536" y="945075"/>
                  <a:pt x="2335364" y="954453"/>
                </a:cubicBezTo>
                <a:cubicBezTo>
                  <a:pt x="2333019" y="972036"/>
                  <a:pt x="2315435" y="973209"/>
                  <a:pt x="2315435" y="956797"/>
                </a:cubicBezTo>
                <a:cubicBezTo>
                  <a:pt x="2315435" y="949764"/>
                  <a:pt x="2310746" y="942730"/>
                  <a:pt x="2306057" y="940386"/>
                </a:cubicBezTo>
                <a:cubicBezTo>
                  <a:pt x="2297852" y="936869"/>
                  <a:pt x="2297852" y="935697"/>
                  <a:pt x="2304885" y="926319"/>
                </a:cubicBezTo>
                <a:cubicBezTo>
                  <a:pt x="2321297" y="908735"/>
                  <a:pt x="2338880" y="861845"/>
                  <a:pt x="2338880" y="838400"/>
                </a:cubicBezTo>
                <a:cubicBezTo>
                  <a:pt x="2338880" y="816127"/>
                  <a:pt x="2340053" y="816127"/>
                  <a:pt x="2362325" y="816127"/>
                </a:cubicBezTo>
                <a:lnTo>
                  <a:pt x="2385770" y="816127"/>
                </a:lnTo>
                <a:lnTo>
                  <a:pt x="2393976" y="851295"/>
                </a:lnTo>
                <a:close/>
                <a:moveTo>
                  <a:pt x="2028234" y="893496"/>
                </a:moveTo>
                <a:cubicBezTo>
                  <a:pt x="2032923" y="904046"/>
                  <a:pt x="2048162" y="921630"/>
                  <a:pt x="2061057" y="933352"/>
                </a:cubicBezTo>
                <a:cubicBezTo>
                  <a:pt x="2075124" y="945075"/>
                  <a:pt x="2083330" y="957969"/>
                  <a:pt x="2082157" y="961486"/>
                </a:cubicBezTo>
                <a:cubicBezTo>
                  <a:pt x="2077469" y="974381"/>
                  <a:pt x="2068090" y="970864"/>
                  <a:pt x="2062229" y="954453"/>
                </a:cubicBezTo>
                <a:cubicBezTo>
                  <a:pt x="2058712" y="946247"/>
                  <a:pt x="2052851" y="939213"/>
                  <a:pt x="2046990" y="939213"/>
                </a:cubicBezTo>
                <a:cubicBezTo>
                  <a:pt x="2042301" y="939213"/>
                  <a:pt x="2036440" y="946247"/>
                  <a:pt x="2034095" y="954453"/>
                </a:cubicBezTo>
                <a:cubicBezTo>
                  <a:pt x="2029406" y="974381"/>
                  <a:pt x="2020028" y="974381"/>
                  <a:pt x="2012995" y="953280"/>
                </a:cubicBezTo>
                <a:cubicBezTo>
                  <a:pt x="2005961" y="934524"/>
                  <a:pt x="1986033" y="935697"/>
                  <a:pt x="1983688" y="955625"/>
                </a:cubicBezTo>
                <a:cubicBezTo>
                  <a:pt x="1980172" y="974381"/>
                  <a:pt x="1966105" y="973209"/>
                  <a:pt x="1962588" y="952108"/>
                </a:cubicBezTo>
                <a:cubicBezTo>
                  <a:pt x="1960243" y="940386"/>
                  <a:pt x="1963760" y="929835"/>
                  <a:pt x="1974310" y="918113"/>
                </a:cubicBezTo>
                <a:cubicBezTo>
                  <a:pt x="1987205" y="902874"/>
                  <a:pt x="2005961" y="852467"/>
                  <a:pt x="2008306" y="827850"/>
                </a:cubicBezTo>
                <a:cubicBezTo>
                  <a:pt x="2009478" y="821988"/>
                  <a:pt x="2011822" y="831366"/>
                  <a:pt x="2014167" y="846606"/>
                </a:cubicBezTo>
                <a:cubicBezTo>
                  <a:pt x="2016512" y="861845"/>
                  <a:pt x="2022373" y="884118"/>
                  <a:pt x="2028234" y="893496"/>
                </a:cubicBezTo>
                <a:close/>
                <a:moveTo>
                  <a:pt x="3167661" y="846606"/>
                </a:moveTo>
                <a:cubicBezTo>
                  <a:pt x="3167661" y="861845"/>
                  <a:pt x="3161800" y="863017"/>
                  <a:pt x="3152422" y="848950"/>
                </a:cubicBezTo>
                <a:cubicBezTo>
                  <a:pt x="3145388" y="840744"/>
                  <a:pt x="3143044" y="839572"/>
                  <a:pt x="3134838" y="845433"/>
                </a:cubicBezTo>
                <a:cubicBezTo>
                  <a:pt x="3130149" y="850122"/>
                  <a:pt x="3126632" y="858328"/>
                  <a:pt x="3128977" y="865362"/>
                </a:cubicBezTo>
                <a:cubicBezTo>
                  <a:pt x="3132494" y="880601"/>
                  <a:pt x="3123116" y="881773"/>
                  <a:pt x="3112566" y="868878"/>
                </a:cubicBezTo>
                <a:cubicBezTo>
                  <a:pt x="3107877" y="864189"/>
                  <a:pt x="3103187" y="861845"/>
                  <a:pt x="3099671" y="863017"/>
                </a:cubicBezTo>
                <a:cubicBezTo>
                  <a:pt x="3096154" y="865362"/>
                  <a:pt x="3093809" y="859500"/>
                  <a:pt x="3093809" y="851295"/>
                </a:cubicBezTo>
                <a:cubicBezTo>
                  <a:pt x="3093809" y="836055"/>
                  <a:pt x="3094982" y="834883"/>
                  <a:pt x="3130149" y="834883"/>
                </a:cubicBezTo>
                <a:cubicBezTo>
                  <a:pt x="3164144" y="833711"/>
                  <a:pt x="3167661" y="834883"/>
                  <a:pt x="3167661" y="846606"/>
                </a:cubicBezTo>
                <a:close/>
                <a:moveTo>
                  <a:pt x="2776130" y="861845"/>
                </a:moveTo>
                <a:cubicBezTo>
                  <a:pt x="2780819" y="886462"/>
                  <a:pt x="2804264" y="923974"/>
                  <a:pt x="2819503" y="932180"/>
                </a:cubicBezTo>
                <a:cubicBezTo>
                  <a:pt x="2834742" y="940386"/>
                  <a:pt x="2835914" y="968520"/>
                  <a:pt x="2821847" y="968520"/>
                </a:cubicBezTo>
                <a:cubicBezTo>
                  <a:pt x="2815986" y="968520"/>
                  <a:pt x="2811297" y="962658"/>
                  <a:pt x="2808953" y="956797"/>
                </a:cubicBezTo>
                <a:cubicBezTo>
                  <a:pt x="2806608" y="949764"/>
                  <a:pt x="2800747" y="945075"/>
                  <a:pt x="2794886" y="945075"/>
                </a:cubicBezTo>
                <a:cubicBezTo>
                  <a:pt x="2789024" y="945075"/>
                  <a:pt x="2780819" y="950936"/>
                  <a:pt x="2779646" y="956797"/>
                </a:cubicBezTo>
                <a:cubicBezTo>
                  <a:pt x="2777302" y="963831"/>
                  <a:pt x="2773785" y="968520"/>
                  <a:pt x="2770268" y="968520"/>
                </a:cubicBezTo>
                <a:cubicBezTo>
                  <a:pt x="2767924" y="968520"/>
                  <a:pt x="2764407" y="962658"/>
                  <a:pt x="2762063" y="956797"/>
                </a:cubicBezTo>
                <a:cubicBezTo>
                  <a:pt x="2759718" y="949764"/>
                  <a:pt x="2753857" y="945075"/>
                  <a:pt x="2745651" y="945075"/>
                </a:cubicBezTo>
                <a:cubicBezTo>
                  <a:pt x="2737445" y="945075"/>
                  <a:pt x="2730412" y="949764"/>
                  <a:pt x="2729240" y="956797"/>
                </a:cubicBezTo>
                <a:cubicBezTo>
                  <a:pt x="2726895" y="963831"/>
                  <a:pt x="2723378" y="968520"/>
                  <a:pt x="2719862" y="968520"/>
                </a:cubicBezTo>
                <a:cubicBezTo>
                  <a:pt x="2716345" y="968520"/>
                  <a:pt x="2712828" y="962658"/>
                  <a:pt x="2710484" y="956797"/>
                </a:cubicBezTo>
                <a:cubicBezTo>
                  <a:pt x="2708139" y="949764"/>
                  <a:pt x="2702278" y="945075"/>
                  <a:pt x="2695244" y="945075"/>
                </a:cubicBezTo>
                <a:cubicBezTo>
                  <a:pt x="2688211" y="945075"/>
                  <a:pt x="2681177" y="950936"/>
                  <a:pt x="2680005" y="956797"/>
                </a:cubicBezTo>
                <a:cubicBezTo>
                  <a:pt x="2676488" y="970864"/>
                  <a:pt x="2660077" y="973209"/>
                  <a:pt x="2660077" y="960314"/>
                </a:cubicBezTo>
                <a:cubicBezTo>
                  <a:pt x="2660077" y="955625"/>
                  <a:pt x="2669455" y="938041"/>
                  <a:pt x="2681177" y="922802"/>
                </a:cubicBezTo>
                <a:cubicBezTo>
                  <a:pt x="2692900" y="906390"/>
                  <a:pt x="2705795" y="881773"/>
                  <a:pt x="2710484" y="866534"/>
                </a:cubicBezTo>
                <a:lnTo>
                  <a:pt x="2717517" y="839572"/>
                </a:lnTo>
                <a:lnTo>
                  <a:pt x="2745651" y="841917"/>
                </a:lnTo>
                <a:cubicBezTo>
                  <a:pt x="2769096" y="843089"/>
                  <a:pt x="2771441" y="844261"/>
                  <a:pt x="2776130" y="861845"/>
                </a:cubicBezTo>
                <a:close/>
                <a:moveTo>
                  <a:pt x="1717588" y="927491"/>
                </a:moveTo>
                <a:cubicBezTo>
                  <a:pt x="1729310" y="941558"/>
                  <a:pt x="1735171" y="953280"/>
                  <a:pt x="1732827" y="959142"/>
                </a:cubicBezTo>
                <a:cubicBezTo>
                  <a:pt x="1726966" y="974381"/>
                  <a:pt x="1718760" y="970864"/>
                  <a:pt x="1714071" y="953280"/>
                </a:cubicBezTo>
                <a:cubicBezTo>
                  <a:pt x="1711726" y="943902"/>
                  <a:pt x="1705865" y="938041"/>
                  <a:pt x="1698832" y="938041"/>
                </a:cubicBezTo>
                <a:cubicBezTo>
                  <a:pt x="1691798" y="938041"/>
                  <a:pt x="1685937" y="943902"/>
                  <a:pt x="1683592" y="953280"/>
                </a:cubicBezTo>
                <a:cubicBezTo>
                  <a:pt x="1681248" y="961486"/>
                  <a:pt x="1677731" y="968520"/>
                  <a:pt x="1674214" y="968520"/>
                </a:cubicBezTo>
                <a:cubicBezTo>
                  <a:pt x="1670698" y="968520"/>
                  <a:pt x="1666009" y="961486"/>
                  <a:pt x="1662492" y="953280"/>
                </a:cubicBezTo>
                <a:cubicBezTo>
                  <a:pt x="1658975" y="945075"/>
                  <a:pt x="1653114" y="938041"/>
                  <a:pt x="1647253" y="938041"/>
                </a:cubicBezTo>
                <a:cubicBezTo>
                  <a:pt x="1642564" y="938041"/>
                  <a:pt x="1636702" y="945075"/>
                  <a:pt x="1634358" y="953280"/>
                </a:cubicBezTo>
                <a:cubicBezTo>
                  <a:pt x="1629669" y="969692"/>
                  <a:pt x="1623808" y="973209"/>
                  <a:pt x="1615602" y="961486"/>
                </a:cubicBezTo>
                <a:cubicBezTo>
                  <a:pt x="1613257" y="957969"/>
                  <a:pt x="1619119" y="948591"/>
                  <a:pt x="1626152" y="941558"/>
                </a:cubicBezTo>
                <a:cubicBezTo>
                  <a:pt x="1646080" y="923974"/>
                  <a:pt x="1666009" y="894668"/>
                  <a:pt x="1671870" y="873567"/>
                </a:cubicBezTo>
                <a:lnTo>
                  <a:pt x="1676559" y="857156"/>
                </a:lnTo>
                <a:lnTo>
                  <a:pt x="1687109" y="880601"/>
                </a:lnTo>
                <a:cubicBezTo>
                  <a:pt x="1694143" y="894668"/>
                  <a:pt x="1707037" y="914596"/>
                  <a:pt x="1717588" y="927491"/>
                </a:cubicBezTo>
                <a:close/>
                <a:moveTo>
                  <a:pt x="3094982" y="892323"/>
                </a:moveTo>
                <a:cubicBezTo>
                  <a:pt x="3094982" y="897012"/>
                  <a:pt x="3092637" y="901701"/>
                  <a:pt x="3089121" y="901701"/>
                </a:cubicBezTo>
                <a:cubicBezTo>
                  <a:pt x="3085604" y="901701"/>
                  <a:pt x="3083259" y="897012"/>
                  <a:pt x="3083259" y="892323"/>
                </a:cubicBezTo>
                <a:cubicBezTo>
                  <a:pt x="3083259" y="887634"/>
                  <a:pt x="3086776" y="882945"/>
                  <a:pt x="3089121" y="882945"/>
                </a:cubicBezTo>
                <a:cubicBezTo>
                  <a:pt x="3091465" y="882945"/>
                  <a:pt x="3094982" y="887634"/>
                  <a:pt x="3094982" y="892323"/>
                </a:cubicBezTo>
                <a:close/>
                <a:moveTo>
                  <a:pt x="2283784" y="960314"/>
                </a:moveTo>
                <a:cubicBezTo>
                  <a:pt x="2283784" y="965003"/>
                  <a:pt x="2279096" y="969692"/>
                  <a:pt x="2274407" y="969692"/>
                </a:cubicBezTo>
                <a:cubicBezTo>
                  <a:pt x="2265029" y="969692"/>
                  <a:pt x="2262684" y="962658"/>
                  <a:pt x="2269718" y="955625"/>
                </a:cubicBezTo>
                <a:cubicBezTo>
                  <a:pt x="2276751" y="947419"/>
                  <a:pt x="2283784" y="949764"/>
                  <a:pt x="2283784" y="960314"/>
                </a:cubicBezTo>
                <a:close/>
                <a:moveTo>
                  <a:pt x="2479550" y="962658"/>
                </a:moveTo>
                <a:cubicBezTo>
                  <a:pt x="2481895" y="967347"/>
                  <a:pt x="2478378" y="969692"/>
                  <a:pt x="2473689" y="968520"/>
                </a:cubicBezTo>
                <a:cubicBezTo>
                  <a:pt x="2469000" y="967347"/>
                  <a:pt x="2464311" y="962658"/>
                  <a:pt x="2463139" y="957969"/>
                </a:cubicBezTo>
                <a:cubicBezTo>
                  <a:pt x="2460794" y="953280"/>
                  <a:pt x="2464311" y="950936"/>
                  <a:pt x="2469000" y="952108"/>
                </a:cubicBezTo>
                <a:cubicBezTo>
                  <a:pt x="2472517" y="953280"/>
                  <a:pt x="2477206" y="957969"/>
                  <a:pt x="2479550" y="962658"/>
                </a:cubicBezTo>
                <a:close/>
                <a:moveTo>
                  <a:pt x="2879288" y="966175"/>
                </a:moveTo>
                <a:cubicBezTo>
                  <a:pt x="2879288" y="967347"/>
                  <a:pt x="2874599" y="968520"/>
                  <a:pt x="2869910" y="968520"/>
                </a:cubicBezTo>
                <a:cubicBezTo>
                  <a:pt x="2865221" y="968520"/>
                  <a:pt x="2860532" y="966175"/>
                  <a:pt x="2860532" y="962658"/>
                </a:cubicBezTo>
                <a:cubicBezTo>
                  <a:pt x="2860532" y="959142"/>
                  <a:pt x="2865221" y="957969"/>
                  <a:pt x="2869910" y="960314"/>
                </a:cubicBezTo>
                <a:cubicBezTo>
                  <a:pt x="2874599" y="962658"/>
                  <a:pt x="2879288" y="965003"/>
                  <a:pt x="2879288" y="966175"/>
                </a:cubicBezTo>
                <a:close/>
                <a:moveTo>
                  <a:pt x="1932109" y="966175"/>
                </a:moveTo>
                <a:cubicBezTo>
                  <a:pt x="1929765" y="968520"/>
                  <a:pt x="1925076" y="968520"/>
                  <a:pt x="1920387" y="967347"/>
                </a:cubicBezTo>
                <a:cubicBezTo>
                  <a:pt x="1915698" y="965003"/>
                  <a:pt x="1916870" y="963831"/>
                  <a:pt x="1923904" y="963831"/>
                </a:cubicBezTo>
                <a:cubicBezTo>
                  <a:pt x="1930937" y="962658"/>
                  <a:pt x="1934454" y="965003"/>
                  <a:pt x="1932109" y="966175"/>
                </a:cubicBezTo>
                <a:close/>
              </a:path>
            </a:pathLst>
          </a:custGeom>
          <a:solidFill>
            <a:srgbClr val="3F573C"/>
          </a:solidFill>
          <a:ln w="1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13207" y="1953460"/>
            <a:ext cx="92143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CİRİT 2.75 '' </a:t>
            </a:r>
            <a:r>
              <a:rPr lang="en-US" sz="1600" dirty="0" err="1">
                <a:solidFill>
                  <a:schemeClr val="bg1"/>
                </a:solidFill>
              </a:rPr>
              <a:t>Lazer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Güdümlü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Raket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sərhəd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təhlükəsizlik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missiyalarında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istifadə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üçün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helikopterlərdə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sabit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qanadlı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hücum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təyyarələrində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pilotsuz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vasitəsi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platformalarında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taktiki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nəqliyyat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vasitələrində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baza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bölgə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qoruma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üçün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sabit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yedəkli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platformalarında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yüksək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sürətli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patrul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gəmisi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kimi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dəniz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platformalarında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istifadə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olunur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Həm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platformalara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inteqrasiya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edilə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bilər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Hədəfin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işarələnməsi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atış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platformasında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başqa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mənbədən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edilə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bilər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34794" y="425402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Texniki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Xüsusiyyətlər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Çap</a:t>
            </a:r>
            <a:r>
              <a:rPr lang="en-US" sz="1600" dirty="0">
                <a:solidFill>
                  <a:schemeClr val="bg1"/>
                </a:solidFill>
              </a:rPr>
              <a:t> 2.75 ”(70 mm)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Uzunluq</a:t>
            </a:r>
            <a:r>
              <a:rPr lang="en-US" sz="1600" dirty="0">
                <a:solidFill>
                  <a:schemeClr val="bg1"/>
                </a:solidFill>
              </a:rPr>
              <a:t> 1,9 m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Çəki</a:t>
            </a:r>
            <a:r>
              <a:rPr lang="en-US" sz="1600" dirty="0">
                <a:solidFill>
                  <a:schemeClr val="bg1"/>
                </a:solidFill>
              </a:rPr>
              <a:t> 15 </a:t>
            </a:r>
            <a:r>
              <a:rPr lang="en-US" sz="1600" dirty="0" err="1">
                <a:solidFill>
                  <a:schemeClr val="bg1"/>
                </a:solidFill>
              </a:rPr>
              <a:t>kq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İzolyasiya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edilmiş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Boru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xaric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Menzil</a:t>
            </a:r>
            <a:r>
              <a:rPr lang="en-US" sz="1600" dirty="0">
                <a:solidFill>
                  <a:schemeClr val="bg1"/>
                </a:solidFill>
              </a:rPr>
              <a:t> 1,5 km - 8 km</a:t>
            </a:r>
          </a:p>
          <a:p>
            <a:r>
              <a:rPr lang="en-US" sz="1600" dirty="0">
                <a:solidFill>
                  <a:schemeClr val="bg1"/>
                </a:solidFill>
              </a:rPr>
              <a:t>Warhead </a:t>
            </a:r>
            <a:r>
              <a:rPr lang="en-US" sz="1600" dirty="0" err="1">
                <a:solidFill>
                  <a:schemeClr val="bg1"/>
                </a:solidFill>
              </a:rPr>
              <a:t>Çox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Məqsədli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Başlıq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Graphic 35">
            <a:extLst>
              <a:ext uri="{FF2B5EF4-FFF2-40B4-BE49-F238E27FC236}">
                <a16:creationId xmlns:a16="http://schemas.microsoft.com/office/drawing/2014/main" xmlns="" id="{77EA15D2-B4BF-4347-A640-EBA2A25CBDE1}"/>
              </a:ext>
            </a:extLst>
          </p:cNvPr>
          <p:cNvSpPr/>
          <p:nvPr/>
        </p:nvSpPr>
        <p:spPr>
          <a:xfrm>
            <a:off x="6043102" y="4295356"/>
            <a:ext cx="2613211" cy="1478396"/>
          </a:xfrm>
          <a:custGeom>
            <a:avLst/>
            <a:gdLst>
              <a:gd name="connsiteX0" fmla="*/ 5679192 w 12133894"/>
              <a:gd name="connsiteY0" fmla="*/ 3421050 h 6864619"/>
              <a:gd name="connsiteX1" fmla="*/ 5773192 w 12133894"/>
              <a:gd name="connsiteY1" fmla="*/ 3336980 h 6864619"/>
              <a:gd name="connsiteX2" fmla="*/ 5767897 w 12133894"/>
              <a:gd name="connsiteY2" fmla="*/ 3408473 h 6864619"/>
              <a:gd name="connsiteX3" fmla="*/ 5699714 w 12133894"/>
              <a:gd name="connsiteY3" fmla="*/ 3470698 h 6864619"/>
              <a:gd name="connsiteX4" fmla="*/ 5739432 w 12133894"/>
              <a:gd name="connsiteY4" fmla="*/ 3482614 h 6864619"/>
              <a:gd name="connsiteX5" fmla="*/ 6668836 w 12133894"/>
              <a:gd name="connsiteY5" fmla="*/ 3509754 h 6864619"/>
              <a:gd name="connsiteX6" fmla="*/ 7091835 w 12133894"/>
              <a:gd name="connsiteY6" fmla="*/ 3528951 h 6864619"/>
              <a:gd name="connsiteX7" fmla="*/ 7271228 w 12133894"/>
              <a:gd name="connsiteY7" fmla="*/ 3555430 h 6864619"/>
              <a:gd name="connsiteX8" fmla="*/ 7279172 w 12133894"/>
              <a:gd name="connsiteY8" fmla="*/ 3562050 h 6864619"/>
              <a:gd name="connsiteX9" fmla="*/ 7367214 w 12133894"/>
              <a:gd name="connsiteY9" fmla="*/ 3569331 h 6864619"/>
              <a:gd name="connsiteX10" fmla="*/ 7384425 w 12133894"/>
              <a:gd name="connsiteY10" fmla="*/ 3582571 h 6864619"/>
              <a:gd name="connsiteX11" fmla="*/ 7381115 w 12133894"/>
              <a:gd name="connsiteY11" fmla="*/ 3676570 h 6864619"/>
              <a:gd name="connsiteX12" fmla="*/ 7275200 w 12133894"/>
              <a:gd name="connsiteY12" fmla="*/ 3851992 h 6864619"/>
              <a:gd name="connsiteX13" fmla="*/ 7355961 w 12133894"/>
              <a:gd name="connsiteY13" fmla="*/ 3844710 h 6864619"/>
              <a:gd name="connsiteX14" fmla="*/ 7440692 w 12133894"/>
              <a:gd name="connsiteY14" fmla="*/ 3851992 h 6864619"/>
              <a:gd name="connsiteX15" fmla="*/ 7667086 w 12133894"/>
              <a:gd name="connsiteY15" fmla="*/ 3869866 h 6864619"/>
              <a:gd name="connsiteX16" fmla="*/ 7681649 w 12133894"/>
              <a:gd name="connsiteY16" fmla="*/ 3865232 h 6864619"/>
              <a:gd name="connsiteX17" fmla="*/ 7759100 w 12133894"/>
              <a:gd name="connsiteY17" fmla="*/ 3841401 h 6864619"/>
              <a:gd name="connsiteX18" fmla="*/ 7802128 w 12133894"/>
              <a:gd name="connsiteY18" fmla="*/ 3827499 h 6864619"/>
              <a:gd name="connsiteX19" fmla="*/ 7870972 w 12133894"/>
              <a:gd name="connsiteY19" fmla="*/ 3806978 h 6864619"/>
              <a:gd name="connsiteX20" fmla="*/ 8546180 w 12133894"/>
              <a:gd name="connsiteY20" fmla="*/ 3916865 h 6864619"/>
              <a:gd name="connsiteX21" fmla="*/ 8554786 w 12133894"/>
              <a:gd name="connsiteY21" fmla="*/ 3914217 h 6864619"/>
              <a:gd name="connsiteX22" fmla="*/ 8578617 w 12133894"/>
              <a:gd name="connsiteY22" fmla="*/ 3615007 h 6864619"/>
              <a:gd name="connsiteX23" fmla="*/ 8570012 w 12133894"/>
              <a:gd name="connsiteY23" fmla="*/ 3614345 h 6864619"/>
              <a:gd name="connsiteX24" fmla="*/ 8551476 w 12133894"/>
              <a:gd name="connsiteY24" fmla="*/ 3692457 h 6864619"/>
              <a:gd name="connsiteX25" fmla="*/ 8527646 w 12133894"/>
              <a:gd name="connsiteY25" fmla="*/ 3730852 h 6864619"/>
              <a:gd name="connsiteX26" fmla="*/ 8479322 w 12133894"/>
              <a:gd name="connsiteY26" fmla="*/ 3741443 h 6864619"/>
              <a:gd name="connsiteX27" fmla="*/ 8458139 w 12133894"/>
              <a:gd name="connsiteY27" fmla="*/ 3707021 h 6864619"/>
              <a:gd name="connsiteX28" fmla="*/ 8464097 w 12133894"/>
              <a:gd name="connsiteY28" fmla="*/ 3601106 h 6864619"/>
              <a:gd name="connsiteX29" fmla="*/ 8466744 w 12133894"/>
              <a:gd name="connsiteY29" fmla="*/ 3487247 h 6864619"/>
              <a:gd name="connsiteX30" fmla="*/ 8519702 w 12133894"/>
              <a:gd name="connsiteY30" fmla="*/ 3439586 h 6864619"/>
              <a:gd name="connsiteX31" fmla="*/ 8569349 w 12133894"/>
              <a:gd name="connsiteY31" fmla="*/ 3486585 h 6864619"/>
              <a:gd name="connsiteX32" fmla="*/ 8566702 w 12133894"/>
              <a:gd name="connsiteY32" fmla="*/ 3562712 h 6864619"/>
              <a:gd name="connsiteX33" fmla="*/ 8576632 w 12133894"/>
              <a:gd name="connsiteY33" fmla="*/ 3583895 h 6864619"/>
              <a:gd name="connsiteX34" fmla="*/ 8595166 w 12133894"/>
              <a:gd name="connsiteY34" fmla="*/ 3553444 h 6864619"/>
              <a:gd name="connsiteX35" fmla="*/ 8603772 w 12133894"/>
              <a:gd name="connsiteY35" fmla="*/ 3554768 h 6864619"/>
              <a:gd name="connsiteX36" fmla="*/ 8594504 w 12133894"/>
              <a:gd name="connsiteY36" fmla="*/ 3689810 h 6864619"/>
              <a:gd name="connsiteX37" fmla="*/ 8570012 w 12133894"/>
              <a:gd name="connsiteY37" fmla="*/ 3933414 h 6864619"/>
              <a:gd name="connsiteX38" fmla="*/ 8599800 w 12133894"/>
              <a:gd name="connsiteY38" fmla="*/ 3974457 h 6864619"/>
              <a:gd name="connsiteX39" fmla="*/ 8952630 w 12133894"/>
              <a:gd name="connsiteY39" fmla="*/ 4045287 h 6864619"/>
              <a:gd name="connsiteX40" fmla="*/ 8992348 w 12133894"/>
              <a:gd name="connsiteY40" fmla="*/ 4069118 h 6864619"/>
              <a:gd name="connsiteX41" fmla="*/ 9043320 w 12133894"/>
              <a:gd name="connsiteY41" fmla="*/ 4133991 h 6864619"/>
              <a:gd name="connsiteX42" fmla="*/ 9094953 w 12133894"/>
              <a:gd name="connsiteY42" fmla="*/ 4167089 h 6864619"/>
              <a:gd name="connsiteX43" fmla="*/ 9147249 w 12133894"/>
              <a:gd name="connsiteY43" fmla="*/ 4244540 h 6864619"/>
              <a:gd name="connsiteX44" fmla="*/ 9159164 w 12133894"/>
              <a:gd name="connsiteY44" fmla="*/ 4273005 h 6864619"/>
              <a:gd name="connsiteX45" fmla="*/ 9347826 w 12133894"/>
              <a:gd name="connsiteY45" fmla="*/ 4507342 h 6864619"/>
              <a:gd name="connsiteX46" fmla="*/ 9374304 w 12133894"/>
              <a:gd name="connsiteY46" fmla="*/ 4539778 h 6864619"/>
              <a:gd name="connsiteX47" fmla="*/ 9193586 w 12133894"/>
              <a:gd name="connsiteY47" fmla="*/ 4539778 h 6864619"/>
              <a:gd name="connsiteX48" fmla="*/ 9123418 w 12133894"/>
              <a:gd name="connsiteY48" fmla="*/ 4650989 h 6864619"/>
              <a:gd name="connsiteX49" fmla="*/ 9194248 w 12133894"/>
              <a:gd name="connsiteY49" fmla="*/ 4650327 h 6864619"/>
              <a:gd name="connsiteX50" fmla="*/ 9244558 w 12133894"/>
              <a:gd name="connsiteY50" fmla="*/ 4682764 h 6864619"/>
              <a:gd name="connsiteX51" fmla="*/ 9272361 w 12133894"/>
              <a:gd name="connsiteY51" fmla="*/ 4844946 h 6864619"/>
              <a:gd name="connsiteX52" fmla="*/ 9256474 w 12133894"/>
              <a:gd name="connsiteY52" fmla="*/ 4870101 h 6864619"/>
              <a:gd name="connsiteX53" fmla="*/ 9163798 w 12133894"/>
              <a:gd name="connsiteY53" fmla="*/ 4904523 h 6864619"/>
              <a:gd name="connsiteX54" fmla="*/ 9152545 w 12133894"/>
              <a:gd name="connsiteY54" fmla="*/ 4911143 h 6864619"/>
              <a:gd name="connsiteX55" fmla="*/ 9161812 w 12133894"/>
              <a:gd name="connsiteY55" fmla="*/ 4950199 h 6864619"/>
              <a:gd name="connsiteX56" fmla="*/ 9251840 w 12133894"/>
              <a:gd name="connsiteY56" fmla="*/ 4937622 h 6864619"/>
              <a:gd name="connsiteX57" fmla="*/ 9247206 w 12133894"/>
              <a:gd name="connsiteY57" fmla="*/ 5140184 h 6864619"/>
              <a:gd name="connsiteX58" fmla="*/ 9202854 w 12133894"/>
              <a:gd name="connsiteY58" fmla="*/ 5175931 h 6864619"/>
              <a:gd name="connsiteX59" fmla="*/ 9106869 w 12133894"/>
              <a:gd name="connsiteY59" fmla="*/ 5186522 h 6864619"/>
              <a:gd name="connsiteX60" fmla="*/ 9106869 w 12133894"/>
              <a:gd name="connsiteY60" fmla="*/ 5227564 h 6864619"/>
              <a:gd name="connsiteX61" fmla="*/ 9185643 w 12133894"/>
              <a:gd name="connsiteY61" fmla="*/ 5217635 h 6864619"/>
              <a:gd name="connsiteX62" fmla="*/ 9118122 w 12133894"/>
              <a:gd name="connsiteY62" fmla="*/ 5401000 h 6864619"/>
              <a:gd name="connsiteX63" fmla="*/ 9050601 w 12133894"/>
              <a:gd name="connsiteY63" fmla="*/ 5439394 h 6864619"/>
              <a:gd name="connsiteX64" fmla="*/ 9045305 w 12133894"/>
              <a:gd name="connsiteY64" fmla="*/ 5431451 h 6864619"/>
              <a:gd name="connsiteX65" fmla="*/ 9034714 w 12133894"/>
              <a:gd name="connsiteY65" fmla="*/ 5457267 h 6864619"/>
              <a:gd name="connsiteX66" fmla="*/ 8973150 w 12133894"/>
              <a:gd name="connsiteY66" fmla="*/ 5544647 h 6864619"/>
              <a:gd name="connsiteX67" fmla="*/ 8856644 w 12133894"/>
              <a:gd name="connsiteY67" fmla="*/ 5594295 h 6864619"/>
              <a:gd name="connsiteX68" fmla="*/ 8836123 w 12133894"/>
              <a:gd name="connsiteY68" fmla="*/ 5606872 h 6864619"/>
              <a:gd name="connsiteX69" fmla="*/ 8795081 w 12133894"/>
              <a:gd name="connsiteY69" fmla="*/ 5648576 h 6864619"/>
              <a:gd name="connsiteX70" fmla="*/ 8705053 w 12133894"/>
              <a:gd name="connsiteY70" fmla="*/ 5689618 h 6864619"/>
              <a:gd name="connsiteX71" fmla="*/ 8586561 w 12133894"/>
              <a:gd name="connsiteY71" fmla="*/ 5745224 h 6864619"/>
              <a:gd name="connsiteX72" fmla="*/ 8583913 w 12133894"/>
              <a:gd name="connsiteY72" fmla="*/ 5746548 h 6864619"/>
              <a:gd name="connsiteX73" fmla="*/ 8364802 w 12133894"/>
              <a:gd name="connsiteY73" fmla="*/ 5843857 h 6864619"/>
              <a:gd name="connsiteX74" fmla="*/ 8077507 w 12133894"/>
              <a:gd name="connsiteY74" fmla="*/ 5945801 h 6864619"/>
              <a:gd name="connsiteX75" fmla="*/ 7889508 w 12133894"/>
              <a:gd name="connsiteY75" fmla="*/ 6015969 h 6864619"/>
              <a:gd name="connsiteX76" fmla="*/ 7518143 w 12133894"/>
              <a:gd name="connsiteY76" fmla="*/ 6119898 h 6864619"/>
              <a:gd name="connsiteX77" fmla="*/ 7147440 w 12133894"/>
              <a:gd name="connsiteY77" fmla="*/ 6201983 h 6864619"/>
              <a:gd name="connsiteX78" fmla="*/ 6981948 w 12133894"/>
              <a:gd name="connsiteY78" fmla="*/ 6214560 h 6864619"/>
              <a:gd name="connsiteX79" fmla="*/ 6723118 w 12133894"/>
              <a:gd name="connsiteY79" fmla="*/ 6199997 h 6864619"/>
              <a:gd name="connsiteX80" fmla="*/ 6494739 w 12133894"/>
              <a:gd name="connsiteY80" fmla="*/ 6127842 h 6864619"/>
              <a:gd name="connsiteX81" fmla="*/ 6291514 w 12133894"/>
              <a:gd name="connsiteY81" fmla="*/ 6055687 h 6864619"/>
              <a:gd name="connsiteX82" fmla="*/ 5918164 w 12133894"/>
              <a:gd name="connsiteY82" fmla="*/ 5931237 h 6864619"/>
              <a:gd name="connsiteX83" fmla="*/ 5526278 w 12133894"/>
              <a:gd name="connsiteY83" fmla="*/ 5800167 h 6864619"/>
              <a:gd name="connsiteX84" fmla="*/ 5334969 w 12133894"/>
              <a:gd name="connsiteY84" fmla="*/ 5734632 h 6864619"/>
              <a:gd name="connsiteX85" fmla="*/ 5205223 w 12133894"/>
              <a:gd name="connsiteY85" fmla="*/ 5740590 h 6864619"/>
              <a:gd name="connsiteX86" fmla="*/ 5191983 w 12133894"/>
              <a:gd name="connsiteY86" fmla="*/ 5761111 h 6864619"/>
              <a:gd name="connsiteX87" fmla="*/ 5282011 w 12133894"/>
              <a:gd name="connsiteY87" fmla="*/ 5751182 h 6864619"/>
              <a:gd name="connsiteX88" fmla="*/ 5314448 w 12133894"/>
              <a:gd name="connsiteY88" fmla="*/ 5792886 h 6864619"/>
              <a:gd name="connsiteX89" fmla="*/ 5236335 w 12133894"/>
              <a:gd name="connsiteY89" fmla="*/ 5936533 h 6864619"/>
              <a:gd name="connsiteX90" fmla="*/ 5170138 w 12133894"/>
              <a:gd name="connsiteY90" fmla="*/ 5993462 h 6864619"/>
              <a:gd name="connsiteX91" fmla="*/ 5123138 w 12133894"/>
              <a:gd name="connsiteY91" fmla="*/ 6077533 h 6864619"/>
              <a:gd name="connsiteX92" fmla="*/ 4986773 w 12133894"/>
              <a:gd name="connsiteY92" fmla="*/ 6167560 h 6864619"/>
              <a:gd name="connsiteX93" fmla="*/ 4974858 w 12133894"/>
              <a:gd name="connsiteY93" fmla="*/ 6172194 h 6864619"/>
              <a:gd name="connsiteX94" fmla="*/ 4760379 w 12133894"/>
              <a:gd name="connsiteY94" fmla="*/ 6327757 h 6864619"/>
              <a:gd name="connsiteX95" fmla="*/ 4332085 w 12133894"/>
              <a:gd name="connsiteY95" fmla="*/ 6540249 h 6864619"/>
              <a:gd name="connsiteX96" fmla="*/ 3478145 w 12133894"/>
              <a:gd name="connsiteY96" fmla="*/ 6758037 h 6864619"/>
              <a:gd name="connsiteX97" fmla="*/ 3114062 w 12133894"/>
              <a:gd name="connsiteY97" fmla="*/ 6837473 h 6864619"/>
              <a:gd name="connsiteX98" fmla="*/ 2881711 w 12133894"/>
              <a:gd name="connsiteY98" fmla="*/ 6861304 h 6864619"/>
              <a:gd name="connsiteX99" fmla="*/ 2779106 w 12133894"/>
              <a:gd name="connsiteY99" fmla="*/ 6815628 h 6864619"/>
              <a:gd name="connsiteX100" fmla="*/ 2761233 w 12133894"/>
              <a:gd name="connsiteY100" fmla="*/ 6803712 h 6864619"/>
              <a:gd name="connsiteX101" fmla="*/ 2652670 w 12133894"/>
              <a:gd name="connsiteY101" fmla="*/ 6736854 h 6864619"/>
              <a:gd name="connsiteX102" fmla="*/ 2635458 w 12133894"/>
              <a:gd name="connsiteY102" fmla="*/ 6724276 h 6864619"/>
              <a:gd name="connsiteX103" fmla="*/ 2569262 w 12133894"/>
              <a:gd name="connsiteY103" fmla="*/ 6688530 h 6864619"/>
              <a:gd name="connsiteX104" fmla="*/ 2499093 w 12133894"/>
              <a:gd name="connsiteY104" fmla="*/ 6642192 h 6864619"/>
              <a:gd name="connsiteX105" fmla="*/ 2377290 w 12133894"/>
              <a:gd name="connsiteY105" fmla="*/ 6561432 h 6864619"/>
              <a:gd name="connsiteX106" fmla="*/ 2321685 w 12133894"/>
              <a:gd name="connsiteY106" fmla="*/ 6521052 h 6864619"/>
              <a:gd name="connsiteX107" fmla="*/ 2263432 w 12133894"/>
              <a:gd name="connsiteY107" fmla="*/ 6492587 h 6864619"/>
              <a:gd name="connsiteX108" fmla="*/ 2158179 w 12133894"/>
              <a:gd name="connsiteY108" fmla="*/ 6428376 h 6864619"/>
              <a:gd name="connsiteX109" fmla="*/ 2066827 w 12133894"/>
              <a:gd name="connsiteY109" fmla="*/ 6378729 h 6864619"/>
              <a:gd name="connsiteX110" fmla="*/ 2044320 w 12133894"/>
              <a:gd name="connsiteY110" fmla="*/ 6365489 h 6864619"/>
              <a:gd name="connsiteX111" fmla="*/ 1927151 w 12133894"/>
              <a:gd name="connsiteY111" fmla="*/ 6266856 h 6864619"/>
              <a:gd name="connsiteX112" fmla="*/ 1825870 w 12133894"/>
              <a:gd name="connsiteY112" fmla="*/ 6209926 h 6864619"/>
              <a:gd name="connsiteX113" fmla="*/ 1802701 w 12133894"/>
              <a:gd name="connsiteY113" fmla="*/ 6198011 h 6864619"/>
              <a:gd name="connsiteX114" fmla="*/ 1632575 w 12133894"/>
              <a:gd name="connsiteY114" fmla="*/ 6089448 h 6864619"/>
              <a:gd name="connsiteX115" fmla="*/ 1351238 w 12133894"/>
              <a:gd name="connsiteY115" fmla="*/ 5904758 h 6864619"/>
              <a:gd name="connsiteX116" fmla="*/ 1252605 w 12133894"/>
              <a:gd name="connsiteY116" fmla="*/ 5826646 h 6864619"/>
              <a:gd name="connsiteX117" fmla="*/ 1214873 w 12133894"/>
              <a:gd name="connsiteY117" fmla="*/ 5813407 h 6864619"/>
              <a:gd name="connsiteX118" fmla="*/ 1054014 w 12133894"/>
              <a:gd name="connsiteY118" fmla="*/ 5705506 h 6864619"/>
              <a:gd name="connsiteX119" fmla="*/ 934198 w 12133894"/>
              <a:gd name="connsiteY119" fmla="*/ 5630041 h 6864619"/>
              <a:gd name="connsiteX120" fmla="*/ 743551 w 12133894"/>
              <a:gd name="connsiteY120" fmla="*/ 5518831 h 6864619"/>
              <a:gd name="connsiteX121" fmla="*/ 634988 w 12133894"/>
              <a:gd name="connsiteY121" fmla="*/ 5442042 h 6864619"/>
              <a:gd name="connsiteX122" fmla="*/ 482735 w 12133894"/>
              <a:gd name="connsiteY122" fmla="*/ 5342747 h 6864619"/>
              <a:gd name="connsiteX123" fmla="*/ 426467 w 12133894"/>
              <a:gd name="connsiteY123" fmla="*/ 5310972 h 6864619"/>
              <a:gd name="connsiteX124" fmla="*/ 417200 w 12133894"/>
              <a:gd name="connsiteY124" fmla="*/ 5291775 h 6864619"/>
              <a:gd name="connsiteX125" fmla="*/ 411242 w 12133894"/>
              <a:gd name="connsiteY125" fmla="*/ 5273902 h 6864619"/>
              <a:gd name="connsiteX126" fmla="*/ 356961 w 12133894"/>
              <a:gd name="connsiteY126" fmla="*/ 5179240 h 6864619"/>
              <a:gd name="connsiteX127" fmla="*/ 141159 w 12133894"/>
              <a:gd name="connsiteY127" fmla="*/ 4584130 h 6864619"/>
              <a:gd name="connsiteX128" fmla="*/ 127919 w 12133894"/>
              <a:gd name="connsiteY128" fmla="*/ 4506018 h 6864619"/>
              <a:gd name="connsiteX129" fmla="*/ 135863 w 12133894"/>
              <a:gd name="connsiteY129" fmla="*/ 4468948 h 6864619"/>
              <a:gd name="connsiteX130" fmla="*/ 114018 w 12133894"/>
              <a:gd name="connsiteY130" fmla="*/ 4372962 h 6864619"/>
              <a:gd name="connsiteX131" fmla="*/ 181539 w 12133894"/>
              <a:gd name="connsiteY131" fmla="*/ 4312061 h 6864619"/>
              <a:gd name="connsiteX132" fmla="*/ 176905 w 12133894"/>
              <a:gd name="connsiteY132" fmla="*/ 4303455 h 6864619"/>
              <a:gd name="connsiteX133" fmla="*/ 111370 w 12133894"/>
              <a:gd name="connsiteY133" fmla="*/ 4303455 h 6864619"/>
              <a:gd name="connsiteX134" fmla="*/ 112694 w 12133894"/>
              <a:gd name="connsiteY134" fmla="*/ 4174371 h 6864619"/>
              <a:gd name="connsiteX135" fmla="*/ 134539 w 12133894"/>
              <a:gd name="connsiteY135" fmla="*/ 4159146 h 6864619"/>
              <a:gd name="connsiteX136" fmla="*/ 183525 w 12133894"/>
              <a:gd name="connsiteY136" fmla="*/ 4162456 h 6864619"/>
              <a:gd name="connsiteX137" fmla="*/ 151750 w 12133894"/>
              <a:gd name="connsiteY137" fmla="*/ 4128695 h 6864619"/>
              <a:gd name="connsiteX138" fmla="*/ 119314 w 12133894"/>
              <a:gd name="connsiteY138" fmla="*/ 4090963 h 6864619"/>
              <a:gd name="connsiteX139" fmla="*/ 124610 w 12133894"/>
              <a:gd name="connsiteY139" fmla="*/ 4041315 h 6864619"/>
              <a:gd name="connsiteX140" fmla="*/ 12737 w 12133894"/>
              <a:gd name="connsiteY140" fmla="*/ 4041315 h 6864619"/>
              <a:gd name="connsiteX141" fmla="*/ 12737 w 12133894"/>
              <a:gd name="connsiteY141" fmla="*/ 3923485 h 6864619"/>
              <a:gd name="connsiteX142" fmla="*/ 4793 w 12133894"/>
              <a:gd name="connsiteY142" fmla="*/ 3735485 h 6864619"/>
              <a:gd name="connsiteX143" fmla="*/ 57089 w 12133894"/>
              <a:gd name="connsiteY143" fmla="*/ 3605078 h 6864619"/>
              <a:gd name="connsiteX144" fmla="*/ 79596 w 12133894"/>
              <a:gd name="connsiteY144" fmla="*/ 3554768 h 6864619"/>
              <a:gd name="connsiteX145" fmla="*/ 83567 w 12133894"/>
              <a:gd name="connsiteY145" fmla="*/ 3542853 h 6864619"/>
              <a:gd name="connsiteX146" fmla="*/ 106736 w 12133894"/>
              <a:gd name="connsiteY146" fmla="*/ 3483275 h 6864619"/>
              <a:gd name="connsiteX147" fmla="*/ 164990 w 12133894"/>
              <a:gd name="connsiteY147" fmla="*/ 3403177 h 6864619"/>
              <a:gd name="connsiteX148" fmla="*/ 198088 w 12133894"/>
              <a:gd name="connsiteY148" fmla="*/ 3366107 h 6864619"/>
              <a:gd name="connsiteX149" fmla="*/ 226553 w 12133894"/>
              <a:gd name="connsiteY149" fmla="*/ 3343600 h 6864619"/>
              <a:gd name="connsiteX150" fmla="*/ 327834 w 12133894"/>
              <a:gd name="connsiteY150" fmla="*/ 3333008 h 6864619"/>
              <a:gd name="connsiteX151" fmla="*/ 350341 w 12133894"/>
              <a:gd name="connsiteY151" fmla="*/ 3328375 h 6864619"/>
              <a:gd name="connsiteX152" fmla="*/ 460890 w 12133894"/>
              <a:gd name="connsiteY152" fmla="*/ 3274755 h 6864619"/>
              <a:gd name="connsiteX153" fmla="*/ 527087 w 12133894"/>
              <a:gd name="connsiteY153" fmla="*/ 3243642 h 6864619"/>
              <a:gd name="connsiteX154" fmla="*/ 665438 w 12133894"/>
              <a:gd name="connsiteY154" fmla="*/ 3232389 h 6864619"/>
              <a:gd name="connsiteX155" fmla="*/ 709128 w 12133894"/>
              <a:gd name="connsiteY155" fmla="*/ 3212530 h 6864619"/>
              <a:gd name="connsiteX156" fmla="*/ 736269 w 12133894"/>
              <a:gd name="connsiteY156" fmla="*/ 3209220 h 6864619"/>
              <a:gd name="connsiteX157" fmla="*/ 787903 w 12133894"/>
              <a:gd name="connsiteY157" fmla="*/ 3146995 h 6864619"/>
              <a:gd name="connsiteX158" fmla="*/ 783269 w 12133894"/>
              <a:gd name="connsiteY158" fmla="*/ 3134418 h 6864619"/>
              <a:gd name="connsiteX159" fmla="*/ 832916 w 12133894"/>
              <a:gd name="connsiteY159" fmla="*/ 3068883 h 6864619"/>
              <a:gd name="connsiteX160" fmla="*/ 895804 w 12133894"/>
              <a:gd name="connsiteY160" fmla="*/ 3064249 h 6864619"/>
              <a:gd name="connsiteX161" fmla="*/ 1030183 w 12133894"/>
              <a:gd name="connsiteY161" fmla="*/ 3077488 h 6864619"/>
              <a:gd name="connsiteX162" fmla="*/ 1065930 w 12133894"/>
              <a:gd name="connsiteY162" fmla="*/ 3082784 h 6864619"/>
              <a:gd name="connsiteX163" fmla="*/ 1223478 w 12133894"/>
              <a:gd name="connsiteY163" fmla="*/ 3082784 h 6864619"/>
              <a:gd name="connsiteX164" fmla="*/ 1224802 w 12133894"/>
              <a:gd name="connsiteY164" fmla="*/ 3067559 h 6864619"/>
              <a:gd name="connsiteX165" fmla="*/ 1292985 w 12133894"/>
              <a:gd name="connsiteY165" fmla="*/ 3012615 h 6864619"/>
              <a:gd name="connsiteX166" fmla="*/ 1503491 w 12133894"/>
              <a:gd name="connsiteY166" fmla="*/ 3068221 h 6864619"/>
              <a:gd name="connsiteX167" fmla="*/ 1802039 w 12133894"/>
              <a:gd name="connsiteY167" fmla="*/ 3120516 h 6864619"/>
              <a:gd name="connsiteX168" fmla="*/ 1848377 w 12133894"/>
              <a:gd name="connsiteY168" fmla="*/ 3120516 h 6864619"/>
              <a:gd name="connsiteX169" fmla="*/ 1847715 w 12133894"/>
              <a:gd name="connsiteY169" fmla="*/ 2960982 h 6864619"/>
              <a:gd name="connsiteX170" fmla="*/ 1804025 w 12133894"/>
              <a:gd name="connsiteY170" fmla="*/ 2929207 h 6864619"/>
              <a:gd name="connsiteX171" fmla="*/ 1302253 w 12133894"/>
              <a:gd name="connsiteY171" fmla="*/ 2898095 h 6864619"/>
              <a:gd name="connsiteX172" fmla="*/ 1008338 w 12133894"/>
              <a:gd name="connsiteY172" fmla="*/ 2851757 h 6864619"/>
              <a:gd name="connsiteX173" fmla="*/ 887198 w 12133894"/>
              <a:gd name="connsiteY173" fmla="*/ 2755771 h 6864619"/>
              <a:gd name="connsiteX174" fmla="*/ 854761 w 12133894"/>
              <a:gd name="connsiteY174" fmla="*/ 2755771 h 6864619"/>
              <a:gd name="connsiteX175" fmla="*/ 854761 w 12133894"/>
              <a:gd name="connsiteY175" fmla="*/ 2718701 h 6864619"/>
              <a:gd name="connsiteX176" fmla="*/ 855423 w 12133894"/>
              <a:gd name="connsiteY176" fmla="*/ 2185816 h 6864619"/>
              <a:gd name="connsiteX177" fmla="*/ 889184 w 12133894"/>
              <a:gd name="connsiteY177" fmla="*/ 2040845 h 6864619"/>
              <a:gd name="connsiteX178" fmla="*/ 1005690 w 12133894"/>
              <a:gd name="connsiteY178" fmla="*/ 1972662 h 6864619"/>
              <a:gd name="connsiteX179" fmla="*/ 1538576 w 12133894"/>
              <a:gd name="connsiteY179" fmla="*/ 1972662 h 6864619"/>
              <a:gd name="connsiteX180" fmla="*/ 1698772 w 12133894"/>
              <a:gd name="connsiteY180" fmla="*/ 2118295 h 6864619"/>
              <a:gd name="connsiteX181" fmla="*/ 1737166 w 12133894"/>
              <a:gd name="connsiteY181" fmla="*/ 2071295 h 6864619"/>
              <a:gd name="connsiteX182" fmla="*/ 1768279 w 12133894"/>
              <a:gd name="connsiteY182" fmla="*/ 2069309 h 6864619"/>
              <a:gd name="connsiteX183" fmla="*/ 1789462 w 12133894"/>
              <a:gd name="connsiteY183" fmla="*/ 2081887 h 6864619"/>
              <a:gd name="connsiteX184" fmla="*/ 1874194 w 12133894"/>
              <a:gd name="connsiteY184" fmla="*/ 2089830 h 6864619"/>
              <a:gd name="connsiteX185" fmla="*/ 1963560 w 12133894"/>
              <a:gd name="connsiteY185" fmla="*/ 1997155 h 6864619"/>
              <a:gd name="connsiteX186" fmla="*/ 2017841 w 12133894"/>
              <a:gd name="connsiteY186" fmla="*/ 1927648 h 6864619"/>
              <a:gd name="connsiteX187" fmla="*/ 2017841 w 12133894"/>
              <a:gd name="connsiteY187" fmla="*/ 1921028 h 6864619"/>
              <a:gd name="connsiteX188" fmla="*/ 2097278 w 12133894"/>
              <a:gd name="connsiteY188" fmla="*/ 1804522 h 6864619"/>
              <a:gd name="connsiteX189" fmla="*/ 2040348 w 12133894"/>
              <a:gd name="connsiteY189" fmla="*/ 1778043 h 6864619"/>
              <a:gd name="connsiteX190" fmla="*/ 2023799 w 12133894"/>
              <a:gd name="connsiteY190" fmla="*/ 1735677 h 6864619"/>
              <a:gd name="connsiteX191" fmla="*/ 2077418 w 12133894"/>
              <a:gd name="connsiteY191" fmla="*/ 1681395 h 6864619"/>
              <a:gd name="connsiteX192" fmla="*/ 2284615 w 12133894"/>
              <a:gd name="connsiteY192" fmla="*/ 1641677 h 6864619"/>
              <a:gd name="connsiteX193" fmla="*/ 2284615 w 12133894"/>
              <a:gd name="connsiteY193" fmla="*/ 1591368 h 6864619"/>
              <a:gd name="connsiteX194" fmla="*/ 2360079 w 12133894"/>
              <a:gd name="connsiteY194" fmla="*/ 1513255 h 6864619"/>
              <a:gd name="connsiteX195" fmla="*/ 2562642 w 12133894"/>
              <a:gd name="connsiteY195" fmla="*/ 1521199 h 6864619"/>
              <a:gd name="connsiteX196" fmla="*/ 2615599 w 12133894"/>
              <a:gd name="connsiteY196" fmla="*/ 1590706 h 6864619"/>
              <a:gd name="connsiteX197" fmla="*/ 2614938 w 12133894"/>
              <a:gd name="connsiteY197" fmla="*/ 1640353 h 6864619"/>
              <a:gd name="connsiteX198" fmla="*/ 2622219 w 12133894"/>
              <a:gd name="connsiteY198" fmla="*/ 1663522 h 6864619"/>
              <a:gd name="connsiteX199" fmla="*/ 2706289 w 12133894"/>
              <a:gd name="connsiteY199" fmla="*/ 1627114 h 6864619"/>
              <a:gd name="connsiteX200" fmla="*/ 2688416 w 12133894"/>
              <a:gd name="connsiteY200" fmla="*/ 1558931 h 6864619"/>
              <a:gd name="connsiteX201" fmla="*/ 2685768 w 12133894"/>
              <a:gd name="connsiteY201" fmla="*/ 1531790 h 6864619"/>
              <a:gd name="connsiteX202" fmla="*/ 2685768 w 12133894"/>
              <a:gd name="connsiteY202" fmla="*/ 1482143 h 6864619"/>
              <a:gd name="connsiteX203" fmla="*/ 2706951 w 12133894"/>
              <a:gd name="connsiteY203" fmla="*/ 1447058 h 6864619"/>
              <a:gd name="connsiteX204" fmla="*/ 2760571 w 12133894"/>
              <a:gd name="connsiteY204" fmla="*/ 1450368 h 6864619"/>
              <a:gd name="connsiteX205" fmla="*/ 2741373 w 12133894"/>
              <a:gd name="connsiteY205" fmla="*/ 1611889 h 6864619"/>
              <a:gd name="connsiteX206" fmla="*/ 2771824 w 12133894"/>
              <a:gd name="connsiteY206" fmla="*/ 1643001 h 6864619"/>
              <a:gd name="connsiteX207" fmla="*/ 2886345 w 12133894"/>
              <a:gd name="connsiteY207" fmla="*/ 1649621 h 6864619"/>
              <a:gd name="connsiteX208" fmla="*/ 2973063 w 12133894"/>
              <a:gd name="connsiteY208" fmla="*/ 1588720 h 6864619"/>
              <a:gd name="connsiteX209" fmla="*/ 3071034 w 12133894"/>
              <a:gd name="connsiteY209" fmla="*/ 1601959 h 6864619"/>
              <a:gd name="connsiteX210" fmla="*/ 3100161 w 12133894"/>
              <a:gd name="connsiteY210" fmla="*/ 1600635 h 6864619"/>
              <a:gd name="connsiteX211" fmla="*/ 3151133 w 12133894"/>
              <a:gd name="connsiteY211" fmla="*/ 1626452 h 6864619"/>
              <a:gd name="connsiteX212" fmla="*/ 3224611 w 12133894"/>
              <a:gd name="connsiteY212" fmla="*/ 1705888 h 6864619"/>
              <a:gd name="connsiteX213" fmla="*/ 3312653 w 12133894"/>
              <a:gd name="connsiteY213" fmla="*/ 1741635 h 6864619"/>
              <a:gd name="connsiteX214" fmla="*/ 3323245 w 12133894"/>
              <a:gd name="connsiteY214" fmla="*/ 1748916 h 6864619"/>
              <a:gd name="connsiteX215" fmla="*/ 3391427 w 12133894"/>
              <a:gd name="connsiteY215" fmla="*/ 1803198 h 6864619"/>
              <a:gd name="connsiteX216" fmla="*/ 3396061 w 12133894"/>
              <a:gd name="connsiteY216" fmla="*/ 1837620 h 6864619"/>
              <a:gd name="connsiteX217" fmla="*/ 3385470 w 12133894"/>
              <a:gd name="connsiteY217" fmla="*/ 1867409 h 6864619"/>
              <a:gd name="connsiteX218" fmla="*/ 3476821 w 12133894"/>
              <a:gd name="connsiteY218" fmla="*/ 1918380 h 6864619"/>
              <a:gd name="connsiteX219" fmla="*/ 3557581 w 12133894"/>
              <a:gd name="connsiteY219" fmla="*/ 1929634 h 6864619"/>
              <a:gd name="connsiteX220" fmla="*/ 3586046 w 12133894"/>
              <a:gd name="connsiteY220" fmla="*/ 1900507 h 6864619"/>
              <a:gd name="connsiteX221" fmla="*/ 3614511 w 12133894"/>
              <a:gd name="connsiteY221" fmla="*/ 1880648 h 6864619"/>
              <a:gd name="connsiteX222" fmla="*/ 3693947 w 12133894"/>
              <a:gd name="connsiteY222" fmla="*/ 1881310 h 6864619"/>
              <a:gd name="connsiteX223" fmla="*/ 3727046 w 12133894"/>
              <a:gd name="connsiteY223" fmla="*/ 1910437 h 6864619"/>
              <a:gd name="connsiteX224" fmla="*/ 3748891 w 12133894"/>
              <a:gd name="connsiteY224" fmla="*/ 1928310 h 6864619"/>
              <a:gd name="connsiteX225" fmla="*/ 3966016 w 12133894"/>
              <a:gd name="connsiteY225" fmla="*/ 1957437 h 6864619"/>
              <a:gd name="connsiteX226" fmla="*/ 3969326 w 12133894"/>
              <a:gd name="connsiteY226" fmla="*/ 1934268 h 6864619"/>
              <a:gd name="connsiteX227" fmla="*/ 4024270 w 12133894"/>
              <a:gd name="connsiteY227" fmla="*/ 1868733 h 6864619"/>
              <a:gd name="connsiteX228" fmla="*/ 4164607 w 12133894"/>
              <a:gd name="connsiteY228" fmla="*/ 1861451 h 6864619"/>
              <a:gd name="connsiteX229" fmla="*/ 4239410 w 12133894"/>
              <a:gd name="connsiteY229" fmla="*/ 1956112 h 6864619"/>
              <a:gd name="connsiteX230" fmla="*/ 4305607 w 12133894"/>
              <a:gd name="connsiteY230" fmla="*/ 2003774 h 6864619"/>
              <a:gd name="connsiteX231" fmla="*/ 4385043 w 12133894"/>
              <a:gd name="connsiteY231" fmla="*/ 2001789 h 6864619"/>
              <a:gd name="connsiteX232" fmla="*/ 4428733 w 12133894"/>
              <a:gd name="connsiteY232" fmla="*/ 2042830 h 6864619"/>
              <a:gd name="connsiteX233" fmla="*/ 4786196 w 12133894"/>
              <a:gd name="connsiteY233" fmla="*/ 2077253 h 6864619"/>
              <a:gd name="connsiteX234" fmla="*/ 5151603 w 12133894"/>
              <a:gd name="connsiteY234" fmla="*/ 2114323 h 6864619"/>
              <a:gd name="connsiteX235" fmla="*/ 5193307 w 12133894"/>
              <a:gd name="connsiteY235" fmla="*/ 2130211 h 6864619"/>
              <a:gd name="connsiteX236" fmla="*/ 5179406 w 12133894"/>
              <a:gd name="connsiteY236" fmla="*/ 2195083 h 6864619"/>
              <a:gd name="connsiteX237" fmla="*/ 5166829 w 12133894"/>
              <a:gd name="connsiteY237" fmla="*/ 2216267 h 6864619"/>
              <a:gd name="connsiteX238" fmla="*/ 5387926 w 12133894"/>
              <a:gd name="connsiteY238" fmla="*/ 2267900 h 6864619"/>
              <a:gd name="connsiteX239" fmla="*/ 5462729 w 12133894"/>
              <a:gd name="connsiteY239" fmla="*/ 2277168 h 6864619"/>
              <a:gd name="connsiteX240" fmla="*/ 5524292 w 12133894"/>
              <a:gd name="connsiteY240" fmla="*/ 2305632 h 6864619"/>
              <a:gd name="connsiteX241" fmla="*/ 5582545 w 12133894"/>
              <a:gd name="connsiteY241" fmla="*/ 2283787 h 6864619"/>
              <a:gd name="connsiteX242" fmla="*/ 5596446 w 12133894"/>
              <a:gd name="connsiteY242" fmla="*/ 2271872 h 6864619"/>
              <a:gd name="connsiteX243" fmla="*/ 5632193 w 12133894"/>
              <a:gd name="connsiteY243" fmla="*/ 2237449 h 6864619"/>
              <a:gd name="connsiteX244" fmla="*/ 5766573 w 12133894"/>
              <a:gd name="connsiteY244" fmla="*/ 2187140 h 6864619"/>
              <a:gd name="connsiteX245" fmla="*/ 5765911 w 12133894"/>
              <a:gd name="connsiteY245" fmla="*/ 2071295 h 6864619"/>
              <a:gd name="connsiteX246" fmla="*/ 5795699 w 12133894"/>
              <a:gd name="connsiteY246" fmla="*/ 2031577 h 6864619"/>
              <a:gd name="connsiteX247" fmla="*/ 6339176 w 12133894"/>
              <a:gd name="connsiteY247" fmla="*/ 1889254 h 6864619"/>
              <a:gd name="connsiteX248" fmla="*/ 6547696 w 12133894"/>
              <a:gd name="connsiteY248" fmla="*/ 1887930 h 6864619"/>
              <a:gd name="connsiteX249" fmla="*/ 6596020 w 12133894"/>
              <a:gd name="connsiteY249" fmla="*/ 1868733 h 6864619"/>
              <a:gd name="connsiteX250" fmla="*/ 6717160 w 12133894"/>
              <a:gd name="connsiteY250" fmla="*/ 1807831 h 6864619"/>
              <a:gd name="connsiteX251" fmla="*/ 6762174 w 12133894"/>
              <a:gd name="connsiteY251" fmla="*/ 1801212 h 6864619"/>
              <a:gd name="connsiteX252" fmla="*/ 7399650 w 12133894"/>
              <a:gd name="connsiteY252" fmla="*/ 1561579 h 6864619"/>
              <a:gd name="connsiteX253" fmla="*/ 7432749 w 12133894"/>
              <a:gd name="connsiteY253" fmla="*/ 1541720 h 6864619"/>
              <a:gd name="connsiteX254" fmla="*/ 7600889 w 12133894"/>
              <a:gd name="connsiteY254" fmla="*/ 1535762 h 6864619"/>
              <a:gd name="connsiteX255" fmla="*/ 7654509 w 12133894"/>
              <a:gd name="connsiteY255" fmla="*/ 1547678 h 6864619"/>
              <a:gd name="connsiteX256" fmla="*/ 7946437 w 12133894"/>
              <a:gd name="connsiteY256" fmla="*/ 1476185 h 6864619"/>
              <a:gd name="connsiteX257" fmla="*/ 7982845 w 12133894"/>
              <a:gd name="connsiteY257" fmla="*/ 1460960 h 6864619"/>
              <a:gd name="connsiteX258" fmla="*/ 8098028 w 12133894"/>
              <a:gd name="connsiteY258" fmla="*/ 1420580 h 6864619"/>
              <a:gd name="connsiteX259" fmla="*/ 8221154 w 12133894"/>
              <a:gd name="connsiteY259" fmla="*/ 1376890 h 6864619"/>
              <a:gd name="connsiteX260" fmla="*/ 8255577 w 12133894"/>
              <a:gd name="connsiteY260" fmla="*/ 1366298 h 6864619"/>
              <a:gd name="connsiteX261" fmla="*/ 8497857 w 12133894"/>
              <a:gd name="connsiteY261" fmla="*/ 1282228 h 6864619"/>
              <a:gd name="connsiteX262" fmla="*/ 8848039 w 12133894"/>
              <a:gd name="connsiteY262" fmla="*/ 1155792 h 6864619"/>
              <a:gd name="connsiteX263" fmla="*/ 8911588 w 12133894"/>
              <a:gd name="connsiteY263" fmla="*/ 1153806 h 6864619"/>
              <a:gd name="connsiteX264" fmla="*/ 8987052 w 12133894"/>
              <a:gd name="connsiteY264" fmla="*/ 1151820 h 6864619"/>
              <a:gd name="connsiteX265" fmla="*/ 10167343 w 12133894"/>
              <a:gd name="connsiteY265" fmla="*/ 741399 h 6864619"/>
              <a:gd name="connsiteX266" fmla="*/ 10200441 w 12133894"/>
              <a:gd name="connsiteY266" fmla="*/ 701681 h 6864619"/>
              <a:gd name="connsiteX267" fmla="*/ 10233540 w 12133894"/>
              <a:gd name="connsiteY267" fmla="*/ 571273 h 6864619"/>
              <a:gd name="connsiteX268" fmla="*/ 10369243 w 12133894"/>
              <a:gd name="connsiteY268" fmla="*/ 444837 h 6864619"/>
              <a:gd name="connsiteX269" fmla="*/ 10774369 w 12133894"/>
              <a:gd name="connsiteY269" fmla="*/ 310457 h 6864619"/>
              <a:gd name="connsiteX270" fmla="*/ 10795552 w 12133894"/>
              <a:gd name="connsiteY270" fmla="*/ 301852 h 6864619"/>
              <a:gd name="connsiteX271" fmla="*/ 11044452 w 12133894"/>
              <a:gd name="connsiteY271" fmla="*/ 336936 h 6864619"/>
              <a:gd name="connsiteX272" fmla="*/ 11077550 w 12133894"/>
              <a:gd name="connsiteY272" fmla="*/ 344218 h 6864619"/>
              <a:gd name="connsiteX273" fmla="*/ 11213916 w 12133894"/>
              <a:gd name="connsiteY273" fmla="*/ 303838 h 6864619"/>
              <a:gd name="connsiteX274" fmla="*/ 11261578 w 12133894"/>
              <a:gd name="connsiteY274" fmla="*/ 275373 h 6864619"/>
              <a:gd name="connsiteX275" fmla="*/ 11399267 w 12133894"/>
              <a:gd name="connsiteY275" fmla="*/ 141655 h 6864619"/>
              <a:gd name="connsiteX276" fmla="*/ 11499887 w 12133894"/>
              <a:gd name="connsiteY276" fmla="*/ 87374 h 6864619"/>
              <a:gd name="connsiteX277" fmla="*/ 11686562 w 12133894"/>
              <a:gd name="connsiteY277" fmla="*/ 21177 h 6864619"/>
              <a:gd name="connsiteX278" fmla="*/ 11995039 w 12133894"/>
              <a:gd name="connsiteY278" fmla="*/ 70824 h 6864619"/>
              <a:gd name="connsiteX279" fmla="*/ 12129420 w 12133894"/>
              <a:gd name="connsiteY279" fmla="*/ 408429 h 6864619"/>
              <a:gd name="connsiteX280" fmla="*/ 11870590 w 12133894"/>
              <a:gd name="connsiteY280" fmla="*/ 703667 h 6864619"/>
              <a:gd name="connsiteX281" fmla="*/ 11646182 w 12133894"/>
              <a:gd name="connsiteY281" fmla="*/ 772512 h 6864619"/>
              <a:gd name="connsiteX282" fmla="*/ 11483338 w 12133894"/>
              <a:gd name="connsiteY282" fmla="*/ 773836 h 6864619"/>
              <a:gd name="connsiteX283" fmla="*/ 11295338 w 12133894"/>
              <a:gd name="connsiteY283" fmla="*/ 781117 h 6864619"/>
              <a:gd name="connsiteX284" fmla="*/ 11167578 w 12133894"/>
              <a:gd name="connsiteY284" fmla="*/ 896300 h 6864619"/>
              <a:gd name="connsiteX285" fmla="*/ 11033861 w 12133894"/>
              <a:gd name="connsiteY285" fmla="*/ 1012145 h 6864619"/>
              <a:gd name="connsiteX286" fmla="*/ 10592989 w 12133894"/>
              <a:gd name="connsiteY286" fmla="*/ 1152482 h 6864619"/>
              <a:gd name="connsiteX287" fmla="*/ 10327540 w 12133894"/>
              <a:gd name="connsiteY287" fmla="*/ 1073046 h 6864619"/>
              <a:gd name="connsiteX288" fmla="*/ 10269286 w 12133894"/>
              <a:gd name="connsiteY288" fmla="*/ 1057821 h 6864619"/>
              <a:gd name="connsiteX289" fmla="*/ 9059206 w 12133894"/>
              <a:gd name="connsiteY289" fmla="*/ 1502664 h 6864619"/>
              <a:gd name="connsiteX290" fmla="*/ 9016841 w 12133894"/>
              <a:gd name="connsiteY290" fmla="*/ 1541058 h 6864619"/>
              <a:gd name="connsiteX291" fmla="*/ 8922179 w 12133894"/>
              <a:gd name="connsiteY291" fmla="*/ 1613875 h 6864619"/>
              <a:gd name="connsiteX292" fmla="*/ 8832813 w 12133894"/>
              <a:gd name="connsiteY292" fmla="*/ 1646311 h 6864619"/>
              <a:gd name="connsiteX293" fmla="*/ 8775222 w 12133894"/>
              <a:gd name="connsiteY293" fmla="*/ 1659550 h 6864619"/>
              <a:gd name="connsiteX294" fmla="*/ 8552138 w 12133894"/>
              <a:gd name="connsiteY294" fmla="*/ 1738325 h 6864619"/>
              <a:gd name="connsiteX295" fmla="*/ 8560744 w 12133894"/>
              <a:gd name="connsiteY295" fmla="*/ 1776057 h 6864619"/>
              <a:gd name="connsiteX296" fmla="*/ 8472702 w 12133894"/>
              <a:gd name="connsiteY296" fmla="*/ 1785987 h 6864619"/>
              <a:gd name="connsiteX297" fmla="*/ 8422392 w 12133894"/>
              <a:gd name="connsiteY297" fmla="*/ 1787972 h 6864619"/>
              <a:gd name="connsiteX298" fmla="*/ 8116563 w 12133894"/>
              <a:gd name="connsiteY298" fmla="*/ 1904479 h 6864619"/>
              <a:gd name="connsiteX299" fmla="*/ 8089422 w 12133894"/>
              <a:gd name="connsiteY299" fmla="*/ 1920366 h 6864619"/>
              <a:gd name="connsiteX300" fmla="*/ 8030507 w 12133894"/>
              <a:gd name="connsiteY300" fmla="*/ 1947507 h 6864619"/>
              <a:gd name="connsiteX301" fmla="*/ 7980860 w 12133894"/>
              <a:gd name="connsiteY301" fmla="*/ 1953465 h 6864619"/>
              <a:gd name="connsiteX302" fmla="*/ 7874945 w 12133894"/>
              <a:gd name="connsiteY302" fmla="*/ 1970676 h 6864619"/>
              <a:gd name="connsiteX303" fmla="*/ 7826620 w 12133894"/>
              <a:gd name="connsiteY303" fmla="*/ 1983253 h 6864619"/>
              <a:gd name="connsiteX304" fmla="*/ 7670396 w 12133894"/>
              <a:gd name="connsiteY304" fmla="*/ 2071295 h 6864619"/>
              <a:gd name="connsiteX305" fmla="*/ 7601551 w 12133894"/>
              <a:gd name="connsiteY305" fmla="*/ 2103070 h 6864619"/>
              <a:gd name="connsiteX306" fmla="*/ 7594269 w 12133894"/>
              <a:gd name="connsiteY306" fmla="*/ 2093140 h 6864619"/>
              <a:gd name="connsiteX307" fmla="*/ 7616114 w 12133894"/>
              <a:gd name="connsiteY307" fmla="*/ 2053422 h 6864619"/>
              <a:gd name="connsiteX308" fmla="*/ 7551903 w 12133894"/>
              <a:gd name="connsiteY308" fmla="*/ 2054084 h 6864619"/>
              <a:gd name="connsiteX309" fmla="*/ 6895892 w 12133894"/>
              <a:gd name="connsiteY309" fmla="*/ 2259295 h 6864619"/>
              <a:gd name="connsiteX310" fmla="*/ 6869413 w 12133894"/>
              <a:gd name="connsiteY310" fmla="*/ 2277168 h 6864619"/>
              <a:gd name="connsiteX311" fmla="*/ 6838963 w 12133894"/>
              <a:gd name="connsiteY311" fmla="*/ 2300999 h 6864619"/>
              <a:gd name="connsiteX312" fmla="*/ 6801230 w 12133894"/>
              <a:gd name="connsiteY312" fmla="*/ 2364548 h 6864619"/>
              <a:gd name="connsiteX313" fmla="*/ 6803878 w 12133894"/>
              <a:gd name="connsiteY313" fmla="*/ 2460533 h 6864619"/>
              <a:gd name="connsiteX314" fmla="*/ 6778061 w 12133894"/>
              <a:gd name="connsiteY314" fmla="*/ 2490984 h 6864619"/>
              <a:gd name="connsiteX315" fmla="*/ 6725766 w 12133894"/>
              <a:gd name="connsiteY315" fmla="*/ 2497603 h 6864619"/>
              <a:gd name="connsiteX316" fmla="*/ 6516583 w 12133894"/>
              <a:gd name="connsiteY316" fmla="*/ 2544603 h 6864619"/>
              <a:gd name="connsiteX317" fmla="*/ 6527837 w 12133894"/>
              <a:gd name="connsiteY317" fmla="*/ 2573730 h 6864619"/>
              <a:gd name="connsiteX318" fmla="*/ 6531809 w 12133894"/>
              <a:gd name="connsiteY318" fmla="*/ 2602856 h 6864619"/>
              <a:gd name="connsiteX319" fmla="*/ 6473555 w 12133894"/>
              <a:gd name="connsiteY319" fmla="*/ 2743856 h 6864619"/>
              <a:gd name="connsiteX320" fmla="*/ 6468922 w 12133894"/>
              <a:gd name="connsiteY320" fmla="*/ 2804757 h 6864619"/>
              <a:gd name="connsiteX321" fmla="*/ 6474879 w 12133894"/>
              <a:gd name="connsiteY321" fmla="*/ 2848447 h 6864619"/>
              <a:gd name="connsiteX322" fmla="*/ 6502020 w 12133894"/>
              <a:gd name="connsiteY322" fmla="*/ 2870292 h 6864619"/>
              <a:gd name="connsiteX323" fmla="*/ 6500696 w 12133894"/>
              <a:gd name="connsiteY323" fmla="*/ 2880221 h 6864619"/>
              <a:gd name="connsiteX324" fmla="*/ 6445091 w 12133894"/>
              <a:gd name="connsiteY324" fmla="*/ 2880221 h 6864619"/>
              <a:gd name="connsiteX325" fmla="*/ 6341824 w 12133894"/>
              <a:gd name="connsiteY325" fmla="*/ 2847785 h 6864619"/>
              <a:gd name="connsiteX326" fmla="*/ 6214726 w 12133894"/>
              <a:gd name="connsiteY326" fmla="*/ 2851095 h 6864619"/>
              <a:gd name="connsiteX327" fmla="*/ 6158458 w 12133894"/>
              <a:gd name="connsiteY327" fmla="*/ 2856391 h 6864619"/>
              <a:gd name="connsiteX328" fmla="*/ 6169712 w 12133894"/>
              <a:gd name="connsiteY328" fmla="*/ 2929869 h 6864619"/>
              <a:gd name="connsiteX329" fmla="*/ 6116092 w 12133894"/>
              <a:gd name="connsiteY329" fmla="*/ 2998052 h 6864619"/>
              <a:gd name="connsiteX330" fmla="*/ 5967811 w 12133894"/>
              <a:gd name="connsiteY330" fmla="*/ 3026517 h 6864619"/>
              <a:gd name="connsiteX331" fmla="*/ 5920811 w 12133894"/>
              <a:gd name="connsiteY331" fmla="*/ 3066897 h 6864619"/>
              <a:gd name="connsiteX332" fmla="*/ 5879107 w 12133894"/>
              <a:gd name="connsiteY332" fmla="*/ 3141037 h 6864619"/>
              <a:gd name="connsiteX333" fmla="*/ 5724207 w 12133894"/>
              <a:gd name="connsiteY333" fmla="*/ 3171488 h 6864619"/>
              <a:gd name="connsiteX334" fmla="*/ 5660657 w 12133894"/>
              <a:gd name="connsiteY334" fmla="*/ 3329037 h 6864619"/>
              <a:gd name="connsiteX335" fmla="*/ 5699714 w 12133894"/>
              <a:gd name="connsiteY335" fmla="*/ 3387290 h 6864619"/>
              <a:gd name="connsiteX336" fmla="*/ 5669263 w 12133894"/>
              <a:gd name="connsiteY336" fmla="*/ 3395234 h 6864619"/>
              <a:gd name="connsiteX337" fmla="*/ 5679192 w 12133894"/>
              <a:gd name="connsiteY337" fmla="*/ 3421050 h 6864619"/>
              <a:gd name="connsiteX338" fmla="*/ 7665762 w 12133894"/>
              <a:gd name="connsiteY338" fmla="*/ 5353338 h 6864619"/>
              <a:gd name="connsiteX339" fmla="*/ 7613467 w 12133894"/>
              <a:gd name="connsiteY339" fmla="*/ 5724703 h 6864619"/>
              <a:gd name="connsiteX340" fmla="*/ 7679001 w 12133894"/>
              <a:gd name="connsiteY340" fmla="*/ 5814069 h 6864619"/>
              <a:gd name="connsiteX341" fmla="*/ 7729973 w 12133894"/>
              <a:gd name="connsiteY341" fmla="*/ 5736619 h 6864619"/>
              <a:gd name="connsiteX342" fmla="*/ 7729311 w 12133894"/>
              <a:gd name="connsiteY342" fmla="*/ 5726689 h 6864619"/>
              <a:gd name="connsiteX343" fmla="*/ 7765057 w 12133894"/>
              <a:gd name="connsiteY343" fmla="*/ 5669759 h 6864619"/>
              <a:gd name="connsiteX344" fmla="*/ 7825959 w 12133894"/>
              <a:gd name="connsiteY344" fmla="*/ 5694252 h 6864619"/>
              <a:gd name="connsiteX345" fmla="*/ 7845818 w 12133894"/>
              <a:gd name="connsiteY345" fmla="*/ 5735295 h 6864619"/>
              <a:gd name="connsiteX346" fmla="*/ 7902085 w 12133894"/>
              <a:gd name="connsiteY346" fmla="*/ 5659168 h 6864619"/>
              <a:gd name="connsiteX347" fmla="*/ 7941803 w 12133894"/>
              <a:gd name="connsiteY347" fmla="*/ 5592971 h 6864619"/>
              <a:gd name="connsiteX348" fmla="*/ 8005352 w 12133894"/>
              <a:gd name="connsiteY348" fmla="*/ 5620774 h 6864619"/>
              <a:gd name="connsiteX349" fmla="*/ 8023888 w 12133894"/>
              <a:gd name="connsiteY349" fmla="*/ 5649239 h 6864619"/>
              <a:gd name="connsiteX350" fmla="*/ 8094056 w 12133894"/>
              <a:gd name="connsiteY350" fmla="*/ 5620112 h 6864619"/>
              <a:gd name="connsiteX351" fmla="*/ 8104648 w 12133894"/>
              <a:gd name="connsiteY351" fmla="*/ 5514859 h 6864619"/>
              <a:gd name="connsiteX352" fmla="*/ 7938493 w 12133894"/>
              <a:gd name="connsiteY352" fmla="*/ 5408944 h 6864619"/>
              <a:gd name="connsiteX353" fmla="*/ 7894141 w 12133894"/>
              <a:gd name="connsiteY353" fmla="*/ 5370549 h 6864619"/>
              <a:gd name="connsiteX354" fmla="*/ 7745198 w 12133894"/>
              <a:gd name="connsiteY354" fmla="*/ 5349367 h 6864619"/>
              <a:gd name="connsiteX355" fmla="*/ 7665762 w 12133894"/>
              <a:gd name="connsiteY355" fmla="*/ 5353338 h 6864619"/>
              <a:gd name="connsiteX356" fmla="*/ 11899717 w 12133894"/>
              <a:gd name="connsiteY356" fmla="*/ 249556 h 6864619"/>
              <a:gd name="connsiteX357" fmla="*/ 11983125 w 12133894"/>
              <a:gd name="connsiteY357" fmla="*/ 422330 h 6864619"/>
              <a:gd name="connsiteX358" fmla="*/ 12066532 w 12133894"/>
              <a:gd name="connsiteY358" fmla="*/ 400485 h 6864619"/>
              <a:gd name="connsiteX359" fmla="*/ 12079110 w 12133894"/>
              <a:gd name="connsiteY359" fmla="*/ 359443 h 6864619"/>
              <a:gd name="connsiteX360" fmla="*/ 11987096 w 12133894"/>
              <a:gd name="connsiteY360" fmla="*/ 172106 h 6864619"/>
              <a:gd name="connsiteX361" fmla="*/ 11899717 w 12133894"/>
              <a:gd name="connsiteY361" fmla="*/ 249556 h 6864619"/>
              <a:gd name="connsiteX362" fmla="*/ 11697153 w 12133894"/>
              <a:gd name="connsiteY362" fmla="*/ 426302 h 6864619"/>
              <a:gd name="connsiteX363" fmla="*/ 11705759 w 12133894"/>
              <a:gd name="connsiteY363" fmla="*/ 424978 h 6864619"/>
              <a:gd name="connsiteX364" fmla="*/ 11671999 w 12133894"/>
              <a:gd name="connsiteY364" fmla="*/ 317077 h 6864619"/>
              <a:gd name="connsiteX365" fmla="*/ 11594548 w 12133894"/>
              <a:gd name="connsiteY365" fmla="*/ 293246 h 6864619"/>
              <a:gd name="connsiteX366" fmla="*/ 11525041 w 12133894"/>
              <a:gd name="connsiteY366" fmla="*/ 354809 h 6864619"/>
              <a:gd name="connsiteX367" fmla="*/ 11567408 w 12133894"/>
              <a:gd name="connsiteY367" fmla="*/ 512358 h 6864619"/>
              <a:gd name="connsiteX368" fmla="*/ 11663393 w 12133894"/>
              <a:gd name="connsiteY368" fmla="*/ 524935 h 6864619"/>
              <a:gd name="connsiteX369" fmla="*/ 11697153 w 12133894"/>
              <a:gd name="connsiteY369" fmla="*/ 426302 h 6864619"/>
              <a:gd name="connsiteX370" fmla="*/ 6449063 w 12133894"/>
              <a:gd name="connsiteY370" fmla="*/ 2579026 h 6864619"/>
              <a:gd name="connsiteX371" fmla="*/ 6285556 w 12133894"/>
              <a:gd name="connsiteY371" fmla="*/ 2604842 h 6864619"/>
              <a:gd name="connsiteX372" fmla="*/ 6296148 w 12133894"/>
              <a:gd name="connsiteY372" fmla="*/ 2673687 h 6864619"/>
              <a:gd name="connsiteX373" fmla="*/ 6301443 w 12133894"/>
              <a:gd name="connsiteY373" fmla="*/ 2691560 h 6864619"/>
              <a:gd name="connsiteX374" fmla="*/ 6357049 w 12133894"/>
              <a:gd name="connsiteY374" fmla="*/ 2743194 h 6864619"/>
              <a:gd name="connsiteX375" fmla="*/ 6439795 w 12133894"/>
              <a:gd name="connsiteY375" fmla="*/ 2708772 h 6864619"/>
              <a:gd name="connsiteX376" fmla="*/ 6468922 w 12133894"/>
              <a:gd name="connsiteY376" fmla="*/ 2626687 h 6864619"/>
              <a:gd name="connsiteX377" fmla="*/ 6449063 w 12133894"/>
              <a:gd name="connsiteY377" fmla="*/ 2579026 h 6864619"/>
              <a:gd name="connsiteX378" fmla="*/ 325186 w 12133894"/>
              <a:gd name="connsiteY378" fmla="*/ 3474008 h 6864619"/>
              <a:gd name="connsiteX379" fmla="*/ 460228 w 12133894"/>
              <a:gd name="connsiteY379" fmla="*/ 3465402 h 6864619"/>
              <a:gd name="connsiteX380" fmla="*/ 460228 w 12133894"/>
              <a:gd name="connsiteY380" fmla="*/ 3458121 h 6864619"/>
              <a:gd name="connsiteX381" fmla="*/ 414552 w 12133894"/>
              <a:gd name="connsiteY381" fmla="*/ 3450177 h 6864619"/>
              <a:gd name="connsiteX382" fmla="*/ 414552 w 12133894"/>
              <a:gd name="connsiteY382" fmla="*/ 3345586 h 6864619"/>
              <a:gd name="connsiteX383" fmla="*/ 221919 w 12133894"/>
              <a:gd name="connsiteY383" fmla="*/ 3398543 h 6864619"/>
              <a:gd name="connsiteX384" fmla="*/ 218609 w 12133894"/>
              <a:gd name="connsiteY384" fmla="*/ 3414430 h 6864619"/>
              <a:gd name="connsiteX385" fmla="*/ 272229 w 12133894"/>
              <a:gd name="connsiteY385" fmla="*/ 3460106 h 6864619"/>
              <a:gd name="connsiteX386" fmla="*/ 290102 w 12133894"/>
              <a:gd name="connsiteY386" fmla="*/ 3403839 h 6864619"/>
              <a:gd name="connsiteX387" fmla="*/ 325186 w 12133894"/>
              <a:gd name="connsiteY387" fmla="*/ 3474008 h 6864619"/>
              <a:gd name="connsiteX388" fmla="*/ 8371421 w 12133894"/>
              <a:gd name="connsiteY388" fmla="*/ 5438732 h 6864619"/>
              <a:gd name="connsiteX389" fmla="*/ 8535589 w 12133894"/>
              <a:gd name="connsiteY389" fmla="*/ 5313620 h 6864619"/>
              <a:gd name="connsiteX390" fmla="*/ 8446885 w 12133894"/>
              <a:gd name="connsiteY390" fmla="*/ 5286480 h 6864619"/>
              <a:gd name="connsiteX391" fmla="*/ 8398562 w 12133894"/>
              <a:gd name="connsiteY391" fmla="*/ 5307000 h 6864619"/>
              <a:gd name="connsiteX392" fmla="*/ 8365464 w 12133894"/>
              <a:gd name="connsiteY392" fmla="*/ 5346719 h 6864619"/>
              <a:gd name="connsiteX393" fmla="*/ 8371421 w 12133894"/>
              <a:gd name="connsiteY393" fmla="*/ 5438732 h 6864619"/>
              <a:gd name="connsiteX394" fmla="*/ 1650448 w 12133894"/>
              <a:gd name="connsiteY394" fmla="*/ 2135506 h 6864619"/>
              <a:gd name="connsiteX395" fmla="*/ 1543209 w 12133894"/>
              <a:gd name="connsiteY395" fmla="*/ 2016352 h 6864619"/>
              <a:gd name="connsiteX396" fmla="*/ 1650448 w 12133894"/>
              <a:gd name="connsiteY396" fmla="*/ 2135506 h 6864619"/>
              <a:gd name="connsiteX397" fmla="*/ 8262858 w 12133894"/>
              <a:gd name="connsiteY397" fmla="*/ 5408282 h 6864619"/>
              <a:gd name="connsiteX398" fmla="*/ 8274111 w 12133894"/>
              <a:gd name="connsiteY398" fmla="*/ 5400338 h 6864619"/>
              <a:gd name="connsiteX399" fmla="*/ 8239689 w 12133894"/>
              <a:gd name="connsiteY399" fmla="*/ 5324211 h 6864619"/>
              <a:gd name="connsiteX400" fmla="*/ 8167535 w 12133894"/>
              <a:gd name="connsiteY400" fmla="*/ 5348704 h 6864619"/>
              <a:gd name="connsiteX401" fmla="*/ 8168858 w 12133894"/>
              <a:gd name="connsiteY401" fmla="*/ 5359958 h 6864619"/>
              <a:gd name="connsiteX402" fmla="*/ 8262858 w 12133894"/>
              <a:gd name="connsiteY402" fmla="*/ 5408282 h 6864619"/>
              <a:gd name="connsiteX403" fmla="*/ 199412 w 12133894"/>
              <a:gd name="connsiteY403" fmla="*/ 3423036 h 6864619"/>
              <a:gd name="connsiteX404" fmla="*/ 147116 w 12133894"/>
              <a:gd name="connsiteY404" fmla="*/ 3492543 h 6864619"/>
              <a:gd name="connsiteX405" fmla="*/ 224567 w 12133894"/>
              <a:gd name="connsiteY405" fmla="*/ 3482614 h 6864619"/>
              <a:gd name="connsiteX406" fmla="*/ 199412 w 12133894"/>
              <a:gd name="connsiteY406" fmla="*/ 3423036 h 6864619"/>
              <a:gd name="connsiteX407" fmla="*/ 8207253 w 12133894"/>
              <a:gd name="connsiteY407" fmla="*/ 5566492 h 6864619"/>
              <a:gd name="connsiteX408" fmla="*/ 8259548 w 12133894"/>
              <a:gd name="connsiteY408" fmla="*/ 5533394 h 6864619"/>
              <a:gd name="connsiteX409" fmla="*/ 8187394 w 12133894"/>
              <a:gd name="connsiteY409" fmla="*/ 5527436 h 6864619"/>
              <a:gd name="connsiteX410" fmla="*/ 8207253 w 12133894"/>
              <a:gd name="connsiteY410" fmla="*/ 5566492 h 68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</a:cxnLst>
            <a:rect l="l" t="t" r="r" b="b"/>
            <a:pathLst>
              <a:path w="12133894" h="6864619">
                <a:moveTo>
                  <a:pt x="5679192" y="3421050"/>
                </a:moveTo>
                <a:cubicBezTo>
                  <a:pt x="5713615" y="3390600"/>
                  <a:pt x="5743404" y="3363459"/>
                  <a:pt x="5773192" y="3336980"/>
                </a:cubicBezTo>
                <a:cubicBezTo>
                  <a:pt x="5791065" y="3362135"/>
                  <a:pt x="5791065" y="3385966"/>
                  <a:pt x="5767897" y="3408473"/>
                </a:cubicBezTo>
                <a:cubicBezTo>
                  <a:pt x="5748037" y="3427670"/>
                  <a:pt x="5727517" y="3445543"/>
                  <a:pt x="5699714" y="3470698"/>
                </a:cubicBezTo>
                <a:cubicBezTo>
                  <a:pt x="5716263" y="3475994"/>
                  <a:pt x="5727517" y="3481951"/>
                  <a:pt x="5739432" y="3482614"/>
                </a:cubicBezTo>
                <a:cubicBezTo>
                  <a:pt x="6049233" y="3491881"/>
                  <a:pt x="6359035" y="3500486"/>
                  <a:pt x="6668836" y="3509754"/>
                </a:cubicBezTo>
                <a:cubicBezTo>
                  <a:pt x="6809836" y="3514388"/>
                  <a:pt x="6950835" y="3519684"/>
                  <a:pt x="7091835" y="3528951"/>
                </a:cubicBezTo>
                <a:cubicBezTo>
                  <a:pt x="7152074" y="3532923"/>
                  <a:pt x="7211651" y="3545501"/>
                  <a:pt x="7271228" y="3555430"/>
                </a:cubicBezTo>
                <a:cubicBezTo>
                  <a:pt x="7277186" y="3556092"/>
                  <a:pt x="7281158" y="3564036"/>
                  <a:pt x="7279172" y="3562050"/>
                </a:cubicBezTo>
                <a:cubicBezTo>
                  <a:pt x="7312271" y="3564698"/>
                  <a:pt x="7340073" y="3566022"/>
                  <a:pt x="7367214" y="3569331"/>
                </a:cubicBezTo>
                <a:cubicBezTo>
                  <a:pt x="7373833" y="3569993"/>
                  <a:pt x="7385087" y="3578599"/>
                  <a:pt x="7384425" y="3582571"/>
                </a:cubicBezTo>
                <a:cubicBezTo>
                  <a:pt x="7381778" y="3613683"/>
                  <a:pt x="7402960" y="3644796"/>
                  <a:pt x="7381115" y="3676570"/>
                </a:cubicBezTo>
                <a:cubicBezTo>
                  <a:pt x="7343383" y="3730852"/>
                  <a:pt x="7308961" y="3787119"/>
                  <a:pt x="7275200" y="3851992"/>
                </a:cubicBezTo>
                <a:cubicBezTo>
                  <a:pt x="7302341" y="3849344"/>
                  <a:pt x="7328820" y="3844710"/>
                  <a:pt x="7355961" y="3844710"/>
                </a:cubicBezTo>
                <a:cubicBezTo>
                  <a:pt x="7384425" y="3844710"/>
                  <a:pt x="7412228" y="3850006"/>
                  <a:pt x="7440692" y="3851992"/>
                </a:cubicBezTo>
                <a:cubicBezTo>
                  <a:pt x="7516157" y="3857950"/>
                  <a:pt x="7591621" y="3863908"/>
                  <a:pt x="7667086" y="3869866"/>
                </a:cubicBezTo>
                <a:cubicBezTo>
                  <a:pt x="7671720" y="3870527"/>
                  <a:pt x="7679664" y="3867879"/>
                  <a:pt x="7681649" y="3865232"/>
                </a:cubicBezTo>
                <a:cubicBezTo>
                  <a:pt x="7698860" y="3827499"/>
                  <a:pt x="7730635" y="3838091"/>
                  <a:pt x="7759100" y="3841401"/>
                </a:cubicBezTo>
                <a:cubicBezTo>
                  <a:pt x="7776973" y="3843387"/>
                  <a:pt x="7789550" y="3843387"/>
                  <a:pt x="7802128" y="3827499"/>
                </a:cubicBezTo>
                <a:cubicBezTo>
                  <a:pt x="7819339" y="3804992"/>
                  <a:pt x="7844493" y="3802345"/>
                  <a:pt x="7870972" y="3806978"/>
                </a:cubicBezTo>
                <a:cubicBezTo>
                  <a:pt x="8096042" y="3844049"/>
                  <a:pt x="8321111" y="3880457"/>
                  <a:pt x="8546180" y="3916865"/>
                </a:cubicBezTo>
                <a:cubicBezTo>
                  <a:pt x="8546843" y="3916865"/>
                  <a:pt x="8548167" y="3916203"/>
                  <a:pt x="8554786" y="3914217"/>
                </a:cubicBezTo>
                <a:cubicBezTo>
                  <a:pt x="8562730" y="3815584"/>
                  <a:pt x="8570674" y="3715626"/>
                  <a:pt x="8578617" y="3615007"/>
                </a:cubicBezTo>
                <a:cubicBezTo>
                  <a:pt x="8575969" y="3615007"/>
                  <a:pt x="8573322" y="3614345"/>
                  <a:pt x="8570012" y="3614345"/>
                </a:cubicBezTo>
                <a:cubicBezTo>
                  <a:pt x="8564054" y="3640162"/>
                  <a:pt x="8559420" y="3666641"/>
                  <a:pt x="8551476" y="3692457"/>
                </a:cubicBezTo>
                <a:cubicBezTo>
                  <a:pt x="8546843" y="3706359"/>
                  <a:pt x="8539561" y="3722908"/>
                  <a:pt x="8527646" y="3730852"/>
                </a:cubicBezTo>
                <a:cubicBezTo>
                  <a:pt x="8514406" y="3739458"/>
                  <a:pt x="8494547" y="3744753"/>
                  <a:pt x="8479322" y="3741443"/>
                </a:cubicBezTo>
                <a:cubicBezTo>
                  <a:pt x="8469392" y="3739458"/>
                  <a:pt x="8458139" y="3718936"/>
                  <a:pt x="8458139" y="3707021"/>
                </a:cubicBezTo>
                <a:cubicBezTo>
                  <a:pt x="8457477" y="3671937"/>
                  <a:pt x="8462772" y="3636190"/>
                  <a:pt x="8464097" y="3601106"/>
                </a:cubicBezTo>
                <a:cubicBezTo>
                  <a:pt x="8465420" y="3563373"/>
                  <a:pt x="8464097" y="3524979"/>
                  <a:pt x="8466744" y="3487247"/>
                </a:cubicBezTo>
                <a:cubicBezTo>
                  <a:pt x="8468730" y="3455473"/>
                  <a:pt x="8489251" y="3440247"/>
                  <a:pt x="8519702" y="3439586"/>
                </a:cubicBezTo>
                <a:cubicBezTo>
                  <a:pt x="8550153" y="3438923"/>
                  <a:pt x="8566702" y="3458782"/>
                  <a:pt x="8569349" y="3486585"/>
                </a:cubicBezTo>
                <a:cubicBezTo>
                  <a:pt x="8571335" y="3511740"/>
                  <a:pt x="8566702" y="3536895"/>
                  <a:pt x="8566702" y="3562712"/>
                </a:cubicBezTo>
                <a:cubicBezTo>
                  <a:pt x="8566702" y="3568670"/>
                  <a:pt x="8571997" y="3573965"/>
                  <a:pt x="8576632" y="3583895"/>
                </a:cubicBezTo>
                <a:cubicBezTo>
                  <a:pt x="8585237" y="3569993"/>
                  <a:pt x="8589871" y="3561388"/>
                  <a:pt x="8595166" y="3553444"/>
                </a:cubicBezTo>
                <a:cubicBezTo>
                  <a:pt x="8597814" y="3554106"/>
                  <a:pt x="8601124" y="3554768"/>
                  <a:pt x="8603772" y="3554768"/>
                </a:cubicBezTo>
                <a:cubicBezTo>
                  <a:pt x="8600462" y="3599782"/>
                  <a:pt x="8598476" y="3644796"/>
                  <a:pt x="8594504" y="3689810"/>
                </a:cubicBezTo>
                <a:cubicBezTo>
                  <a:pt x="8587223" y="3771232"/>
                  <a:pt x="8579941" y="3852654"/>
                  <a:pt x="8570012" y="3933414"/>
                </a:cubicBezTo>
                <a:cubicBezTo>
                  <a:pt x="8566702" y="3959231"/>
                  <a:pt x="8577955" y="3965851"/>
                  <a:pt x="8599800" y="3974457"/>
                </a:cubicBezTo>
                <a:cubicBezTo>
                  <a:pt x="8713659" y="4018146"/>
                  <a:pt x="8834800" y="4022780"/>
                  <a:pt x="8952630" y="4045287"/>
                </a:cubicBezTo>
                <a:cubicBezTo>
                  <a:pt x="8967193" y="4047935"/>
                  <a:pt x="8982418" y="4057864"/>
                  <a:pt x="8992348" y="4069118"/>
                </a:cubicBezTo>
                <a:cubicBezTo>
                  <a:pt x="9010883" y="4088977"/>
                  <a:pt x="9026108" y="4112146"/>
                  <a:pt x="9043320" y="4133991"/>
                </a:cubicBezTo>
                <a:cubicBezTo>
                  <a:pt x="9056559" y="4150540"/>
                  <a:pt x="9065826" y="4170399"/>
                  <a:pt x="9094953" y="4167089"/>
                </a:cubicBezTo>
                <a:cubicBezTo>
                  <a:pt x="9113488" y="4165104"/>
                  <a:pt x="9147249" y="4222695"/>
                  <a:pt x="9147249" y="4244540"/>
                </a:cubicBezTo>
                <a:cubicBezTo>
                  <a:pt x="9147249" y="4254470"/>
                  <a:pt x="9153207" y="4265061"/>
                  <a:pt x="9159164" y="4273005"/>
                </a:cubicBezTo>
                <a:cubicBezTo>
                  <a:pt x="9221389" y="4351779"/>
                  <a:pt x="9284939" y="4429230"/>
                  <a:pt x="9347826" y="4507342"/>
                </a:cubicBezTo>
                <a:cubicBezTo>
                  <a:pt x="9355107" y="4516609"/>
                  <a:pt x="9362389" y="4525877"/>
                  <a:pt x="9374304" y="4539778"/>
                </a:cubicBezTo>
                <a:cubicBezTo>
                  <a:pt x="9310093" y="4539778"/>
                  <a:pt x="9252502" y="4539778"/>
                  <a:pt x="9193586" y="4539778"/>
                </a:cubicBezTo>
                <a:cubicBezTo>
                  <a:pt x="9192263" y="4592736"/>
                  <a:pt x="9173066" y="4631792"/>
                  <a:pt x="9123418" y="4650989"/>
                </a:cubicBezTo>
                <a:cubicBezTo>
                  <a:pt x="9147249" y="4650989"/>
                  <a:pt x="9171079" y="4652313"/>
                  <a:pt x="9194248" y="4650327"/>
                </a:cubicBezTo>
                <a:cubicBezTo>
                  <a:pt x="9220727" y="4648341"/>
                  <a:pt x="9239263" y="4659595"/>
                  <a:pt x="9244558" y="4682764"/>
                </a:cubicBezTo>
                <a:cubicBezTo>
                  <a:pt x="9256474" y="4736383"/>
                  <a:pt x="9264417" y="4790665"/>
                  <a:pt x="9272361" y="4844946"/>
                </a:cubicBezTo>
                <a:cubicBezTo>
                  <a:pt x="9273685" y="4852890"/>
                  <a:pt x="9264417" y="4866791"/>
                  <a:pt x="9256474" y="4870101"/>
                </a:cubicBezTo>
                <a:cubicBezTo>
                  <a:pt x="9226685" y="4883340"/>
                  <a:pt x="9194910" y="4893270"/>
                  <a:pt x="9163798" y="4904523"/>
                </a:cubicBezTo>
                <a:cubicBezTo>
                  <a:pt x="9160488" y="4905847"/>
                  <a:pt x="9157840" y="4907833"/>
                  <a:pt x="9152545" y="4911143"/>
                </a:cubicBezTo>
                <a:cubicBezTo>
                  <a:pt x="9155192" y="4923058"/>
                  <a:pt x="9158502" y="4934974"/>
                  <a:pt x="9161812" y="4950199"/>
                </a:cubicBezTo>
                <a:cubicBezTo>
                  <a:pt x="9194910" y="4945565"/>
                  <a:pt x="9226023" y="4940932"/>
                  <a:pt x="9251840" y="4937622"/>
                </a:cubicBezTo>
                <a:cubicBezTo>
                  <a:pt x="9294205" y="5009114"/>
                  <a:pt x="9263755" y="5073987"/>
                  <a:pt x="9247206" y="5140184"/>
                </a:cubicBezTo>
                <a:cubicBezTo>
                  <a:pt x="9241248" y="5164677"/>
                  <a:pt x="9227347" y="5174607"/>
                  <a:pt x="9202854" y="5175931"/>
                </a:cubicBezTo>
                <a:cubicBezTo>
                  <a:pt x="9171079" y="5177916"/>
                  <a:pt x="9139967" y="5182550"/>
                  <a:pt x="9106869" y="5186522"/>
                </a:cubicBezTo>
                <a:cubicBezTo>
                  <a:pt x="9106869" y="5200424"/>
                  <a:pt x="9106869" y="5213001"/>
                  <a:pt x="9106869" y="5227564"/>
                </a:cubicBezTo>
                <a:cubicBezTo>
                  <a:pt x="9135995" y="5223592"/>
                  <a:pt x="9163136" y="5220283"/>
                  <a:pt x="9185643" y="5217635"/>
                </a:cubicBezTo>
                <a:cubicBezTo>
                  <a:pt x="9212122" y="5300381"/>
                  <a:pt x="9155192" y="5347380"/>
                  <a:pt x="9118122" y="5401000"/>
                </a:cubicBezTo>
                <a:cubicBezTo>
                  <a:pt x="9104882" y="5420197"/>
                  <a:pt x="9073770" y="5426817"/>
                  <a:pt x="9050601" y="5439394"/>
                </a:cubicBezTo>
                <a:cubicBezTo>
                  <a:pt x="9048615" y="5436746"/>
                  <a:pt x="9047291" y="5434099"/>
                  <a:pt x="9045305" y="5431451"/>
                </a:cubicBezTo>
                <a:cubicBezTo>
                  <a:pt x="9041334" y="5440056"/>
                  <a:pt x="9033390" y="5449324"/>
                  <a:pt x="9034714" y="5457267"/>
                </a:cubicBezTo>
                <a:cubicBezTo>
                  <a:pt x="9041334" y="5506253"/>
                  <a:pt x="9006249" y="5524126"/>
                  <a:pt x="8973150" y="5544647"/>
                </a:cubicBezTo>
                <a:cubicBezTo>
                  <a:pt x="8936742" y="5567816"/>
                  <a:pt x="8902320" y="5593633"/>
                  <a:pt x="8856644" y="5594295"/>
                </a:cubicBezTo>
                <a:cubicBezTo>
                  <a:pt x="8850024" y="5594295"/>
                  <a:pt x="8842081" y="5601577"/>
                  <a:pt x="8836123" y="5606872"/>
                </a:cubicBezTo>
                <a:cubicBezTo>
                  <a:pt x="8822222" y="5620774"/>
                  <a:pt x="8810968" y="5639309"/>
                  <a:pt x="8795081" y="5648576"/>
                </a:cubicBezTo>
                <a:cubicBezTo>
                  <a:pt x="8766616" y="5665126"/>
                  <a:pt x="8734842" y="5675717"/>
                  <a:pt x="8705053" y="5689618"/>
                </a:cubicBezTo>
                <a:cubicBezTo>
                  <a:pt x="8665335" y="5708154"/>
                  <a:pt x="8626279" y="5726689"/>
                  <a:pt x="8586561" y="5745224"/>
                </a:cubicBezTo>
                <a:cubicBezTo>
                  <a:pt x="8585237" y="5745886"/>
                  <a:pt x="8584575" y="5746548"/>
                  <a:pt x="8583913" y="5746548"/>
                </a:cubicBezTo>
                <a:cubicBezTo>
                  <a:pt x="8511096" y="5778984"/>
                  <a:pt x="8438942" y="5814731"/>
                  <a:pt x="8364802" y="5843857"/>
                </a:cubicBezTo>
                <a:cubicBezTo>
                  <a:pt x="8270140" y="5880928"/>
                  <a:pt x="8172831" y="5911378"/>
                  <a:pt x="8077507" y="5945801"/>
                </a:cubicBezTo>
                <a:cubicBezTo>
                  <a:pt x="8014620" y="5968308"/>
                  <a:pt x="7952395" y="5992800"/>
                  <a:pt x="7889508" y="6015969"/>
                </a:cubicBezTo>
                <a:cubicBezTo>
                  <a:pt x="7768367" y="6060983"/>
                  <a:pt x="7645241" y="6095405"/>
                  <a:pt x="7518143" y="6119898"/>
                </a:cubicBezTo>
                <a:cubicBezTo>
                  <a:pt x="7393693" y="6143730"/>
                  <a:pt x="7271228" y="6177490"/>
                  <a:pt x="7147440" y="6201983"/>
                </a:cubicBezTo>
                <a:cubicBezTo>
                  <a:pt x="7093158" y="6212574"/>
                  <a:pt x="7036891" y="6209264"/>
                  <a:pt x="6981948" y="6214560"/>
                </a:cubicBezTo>
                <a:cubicBezTo>
                  <a:pt x="6894568" y="6223166"/>
                  <a:pt x="6807850" y="6222504"/>
                  <a:pt x="6723118" y="6199997"/>
                </a:cubicBezTo>
                <a:cubicBezTo>
                  <a:pt x="6645667" y="6180138"/>
                  <a:pt x="6570203" y="6153659"/>
                  <a:pt x="6494739" y="6127842"/>
                </a:cubicBezTo>
                <a:cubicBezTo>
                  <a:pt x="6426556" y="6104673"/>
                  <a:pt x="6359697" y="6078856"/>
                  <a:pt x="6291514" y="6055687"/>
                </a:cubicBezTo>
                <a:cubicBezTo>
                  <a:pt x="6167064" y="6013322"/>
                  <a:pt x="6042614" y="5972279"/>
                  <a:pt x="5918164" y="5931237"/>
                </a:cubicBezTo>
                <a:cubicBezTo>
                  <a:pt x="5787756" y="5887547"/>
                  <a:pt x="5656686" y="5843857"/>
                  <a:pt x="5526278" y="5800167"/>
                </a:cubicBezTo>
                <a:cubicBezTo>
                  <a:pt x="5462067" y="5778322"/>
                  <a:pt x="5400504" y="5749196"/>
                  <a:pt x="5334969" y="5734632"/>
                </a:cubicBezTo>
                <a:cubicBezTo>
                  <a:pt x="5293927" y="5725365"/>
                  <a:pt x="5248913" y="5737280"/>
                  <a:pt x="5205223" y="5740590"/>
                </a:cubicBezTo>
                <a:cubicBezTo>
                  <a:pt x="5201913" y="5740590"/>
                  <a:pt x="5199927" y="5748534"/>
                  <a:pt x="5191983" y="5761111"/>
                </a:cubicBezTo>
                <a:cubicBezTo>
                  <a:pt x="5227068" y="5757139"/>
                  <a:pt x="5254209" y="5753830"/>
                  <a:pt x="5282011" y="5751182"/>
                </a:cubicBezTo>
                <a:cubicBezTo>
                  <a:pt x="5321729" y="5747872"/>
                  <a:pt x="5323053" y="5753830"/>
                  <a:pt x="5314448" y="5792886"/>
                </a:cubicBezTo>
                <a:cubicBezTo>
                  <a:pt x="5301870" y="5849153"/>
                  <a:pt x="5268772" y="5892843"/>
                  <a:pt x="5236335" y="5936533"/>
                </a:cubicBezTo>
                <a:cubicBezTo>
                  <a:pt x="5221110" y="5956392"/>
                  <a:pt x="5197279" y="5970294"/>
                  <a:pt x="5170138" y="5993462"/>
                </a:cubicBezTo>
                <a:cubicBezTo>
                  <a:pt x="5167490" y="6018617"/>
                  <a:pt x="5152927" y="6054364"/>
                  <a:pt x="5123138" y="6077533"/>
                </a:cubicBezTo>
                <a:cubicBezTo>
                  <a:pt x="5080110" y="6110631"/>
                  <a:pt x="5032449" y="6137772"/>
                  <a:pt x="4986773" y="6167560"/>
                </a:cubicBezTo>
                <a:cubicBezTo>
                  <a:pt x="4983463" y="6169546"/>
                  <a:pt x="4976843" y="6169546"/>
                  <a:pt x="4974858" y="6172194"/>
                </a:cubicBezTo>
                <a:cubicBezTo>
                  <a:pt x="4919252" y="6245673"/>
                  <a:pt x="4834520" y="6280095"/>
                  <a:pt x="4760379" y="6327757"/>
                </a:cubicBezTo>
                <a:cubicBezTo>
                  <a:pt x="4626000" y="6414475"/>
                  <a:pt x="4485000" y="6493911"/>
                  <a:pt x="4332085" y="6540249"/>
                </a:cubicBezTo>
                <a:cubicBezTo>
                  <a:pt x="4050748" y="6624981"/>
                  <a:pt x="3770735" y="6717656"/>
                  <a:pt x="3478145" y="6758037"/>
                </a:cubicBezTo>
                <a:cubicBezTo>
                  <a:pt x="3353695" y="6775248"/>
                  <a:pt x="3234540" y="6806360"/>
                  <a:pt x="3114062" y="6837473"/>
                </a:cubicBezTo>
                <a:cubicBezTo>
                  <a:pt x="3039260" y="6856670"/>
                  <a:pt x="2959161" y="6861966"/>
                  <a:pt x="2881711" y="6861304"/>
                </a:cubicBezTo>
                <a:cubicBezTo>
                  <a:pt x="2847289" y="6861304"/>
                  <a:pt x="2812866" y="6832177"/>
                  <a:pt x="2779106" y="6815628"/>
                </a:cubicBezTo>
                <a:cubicBezTo>
                  <a:pt x="2772486" y="6812318"/>
                  <a:pt x="2767190" y="6803712"/>
                  <a:pt x="2761233" y="6803712"/>
                </a:cubicBezTo>
                <a:cubicBezTo>
                  <a:pt x="2711585" y="6802389"/>
                  <a:pt x="2683120" y="6768628"/>
                  <a:pt x="2652670" y="6736854"/>
                </a:cubicBezTo>
                <a:cubicBezTo>
                  <a:pt x="2648036" y="6731558"/>
                  <a:pt x="2641416" y="6727586"/>
                  <a:pt x="2635458" y="6724276"/>
                </a:cubicBezTo>
                <a:cubicBezTo>
                  <a:pt x="2613614" y="6712361"/>
                  <a:pt x="2590445" y="6701769"/>
                  <a:pt x="2569262" y="6688530"/>
                </a:cubicBezTo>
                <a:cubicBezTo>
                  <a:pt x="2545431" y="6673967"/>
                  <a:pt x="2523586" y="6656093"/>
                  <a:pt x="2499093" y="6642192"/>
                </a:cubicBezTo>
                <a:cubicBezTo>
                  <a:pt x="2456727" y="6617699"/>
                  <a:pt x="2425614" y="6577319"/>
                  <a:pt x="2377290" y="6561432"/>
                </a:cubicBezTo>
                <a:cubicBezTo>
                  <a:pt x="2356770" y="6554812"/>
                  <a:pt x="2340882" y="6532967"/>
                  <a:pt x="2321685" y="6521052"/>
                </a:cubicBezTo>
                <a:cubicBezTo>
                  <a:pt x="2303150" y="6509798"/>
                  <a:pt x="2281967" y="6503179"/>
                  <a:pt x="2263432" y="6492587"/>
                </a:cubicBezTo>
                <a:cubicBezTo>
                  <a:pt x="2227686" y="6472066"/>
                  <a:pt x="2193263" y="6448897"/>
                  <a:pt x="2158179" y="6428376"/>
                </a:cubicBezTo>
                <a:cubicBezTo>
                  <a:pt x="2128390" y="6410503"/>
                  <a:pt x="2104559" y="6382700"/>
                  <a:pt x="2066827" y="6378729"/>
                </a:cubicBezTo>
                <a:cubicBezTo>
                  <a:pt x="2058883" y="6378066"/>
                  <a:pt x="2048292" y="6372109"/>
                  <a:pt x="2044320" y="6365489"/>
                </a:cubicBezTo>
                <a:cubicBezTo>
                  <a:pt x="2018503" y="6317165"/>
                  <a:pt x="1960912" y="6307898"/>
                  <a:pt x="1927151" y="6266856"/>
                </a:cubicBezTo>
                <a:cubicBezTo>
                  <a:pt x="1903982" y="6239053"/>
                  <a:pt x="1860293" y="6228461"/>
                  <a:pt x="1825870" y="6209926"/>
                </a:cubicBezTo>
                <a:cubicBezTo>
                  <a:pt x="1817927" y="6205954"/>
                  <a:pt x="1809983" y="6202645"/>
                  <a:pt x="1802701" y="6198011"/>
                </a:cubicBezTo>
                <a:cubicBezTo>
                  <a:pt x="1745772" y="6161602"/>
                  <a:pt x="1688843" y="6125856"/>
                  <a:pt x="1632575" y="6089448"/>
                </a:cubicBezTo>
                <a:cubicBezTo>
                  <a:pt x="1538576" y="6028547"/>
                  <a:pt x="1444576" y="5967646"/>
                  <a:pt x="1351238" y="5904758"/>
                </a:cubicBezTo>
                <a:cubicBezTo>
                  <a:pt x="1316816" y="5881590"/>
                  <a:pt x="1286365" y="5851139"/>
                  <a:pt x="1252605" y="5826646"/>
                </a:cubicBezTo>
                <a:cubicBezTo>
                  <a:pt x="1242675" y="5819365"/>
                  <a:pt x="1226126" y="5820688"/>
                  <a:pt x="1214873" y="5813407"/>
                </a:cubicBezTo>
                <a:cubicBezTo>
                  <a:pt x="1160591" y="5778322"/>
                  <a:pt x="1107634" y="5741252"/>
                  <a:pt x="1054014" y="5705506"/>
                </a:cubicBezTo>
                <a:cubicBezTo>
                  <a:pt x="1014296" y="5679689"/>
                  <a:pt x="974578" y="5653872"/>
                  <a:pt x="934198" y="5630041"/>
                </a:cubicBezTo>
                <a:cubicBezTo>
                  <a:pt x="871311" y="5592309"/>
                  <a:pt x="806438" y="5557887"/>
                  <a:pt x="743551" y="5518831"/>
                </a:cubicBezTo>
                <a:cubicBezTo>
                  <a:pt x="705818" y="5495662"/>
                  <a:pt x="672058" y="5466535"/>
                  <a:pt x="634988" y="5442042"/>
                </a:cubicBezTo>
                <a:cubicBezTo>
                  <a:pt x="584678" y="5408282"/>
                  <a:pt x="534368" y="5375183"/>
                  <a:pt x="482735" y="5342747"/>
                </a:cubicBezTo>
                <a:cubicBezTo>
                  <a:pt x="464862" y="5330831"/>
                  <a:pt x="444341" y="5322226"/>
                  <a:pt x="426467" y="5310972"/>
                </a:cubicBezTo>
                <a:cubicBezTo>
                  <a:pt x="421172" y="5307662"/>
                  <a:pt x="419848" y="5298395"/>
                  <a:pt x="417200" y="5291775"/>
                </a:cubicBezTo>
                <a:cubicBezTo>
                  <a:pt x="414552" y="5285817"/>
                  <a:pt x="414552" y="5275226"/>
                  <a:pt x="411242" y="5273902"/>
                </a:cubicBezTo>
                <a:cubicBezTo>
                  <a:pt x="366228" y="5258015"/>
                  <a:pt x="372848" y="5211015"/>
                  <a:pt x="356961" y="5179240"/>
                </a:cubicBezTo>
                <a:cubicBezTo>
                  <a:pt x="261637" y="4989917"/>
                  <a:pt x="200736" y="4787355"/>
                  <a:pt x="141159" y="4584130"/>
                </a:cubicBezTo>
                <a:cubicBezTo>
                  <a:pt x="133877" y="4558975"/>
                  <a:pt x="130567" y="4532497"/>
                  <a:pt x="127919" y="4506018"/>
                </a:cubicBezTo>
                <a:cubicBezTo>
                  <a:pt x="126595" y="4494102"/>
                  <a:pt x="133215" y="4482187"/>
                  <a:pt x="135863" y="4468948"/>
                </a:cubicBezTo>
                <a:cubicBezTo>
                  <a:pt x="104750" y="4445117"/>
                  <a:pt x="119976" y="4406061"/>
                  <a:pt x="114018" y="4372962"/>
                </a:cubicBezTo>
                <a:cubicBezTo>
                  <a:pt x="106074" y="4327286"/>
                  <a:pt x="140497" y="4314709"/>
                  <a:pt x="181539" y="4312061"/>
                </a:cubicBezTo>
                <a:cubicBezTo>
                  <a:pt x="180215" y="4309413"/>
                  <a:pt x="178229" y="4306103"/>
                  <a:pt x="176905" y="4303455"/>
                </a:cubicBezTo>
                <a:cubicBezTo>
                  <a:pt x="156384" y="4303455"/>
                  <a:pt x="135863" y="4303455"/>
                  <a:pt x="111370" y="4303455"/>
                </a:cubicBezTo>
                <a:cubicBezTo>
                  <a:pt x="111370" y="4259765"/>
                  <a:pt x="110708" y="4216737"/>
                  <a:pt x="112694" y="4174371"/>
                </a:cubicBezTo>
                <a:cubicBezTo>
                  <a:pt x="112694" y="4168413"/>
                  <a:pt x="126595" y="4159808"/>
                  <a:pt x="134539" y="4159146"/>
                </a:cubicBezTo>
                <a:cubicBezTo>
                  <a:pt x="150426" y="4157822"/>
                  <a:pt x="166314" y="4161132"/>
                  <a:pt x="183525" y="4162456"/>
                </a:cubicBezTo>
                <a:cubicBezTo>
                  <a:pt x="184849" y="4135315"/>
                  <a:pt x="172271" y="4126047"/>
                  <a:pt x="151750" y="4128695"/>
                </a:cubicBezTo>
                <a:cubicBezTo>
                  <a:pt x="121300" y="4132005"/>
                  <a:pt x="116004" y="4116118"/>
                  <a:pt x="119314" y="4090963"/>
                </a:cubicBezTo>
                <a:cubicBezTo>
                  <a:pt x="121962" y="4075076"/>
                  <a:pt x="123286" y="4058527"/>
                  <a:pt x="124610" y="4041315"/>
                </a:cubicBezTo>
                <a:cubicBezTo>
                  <a:pt x="88201" y="4041315"/>
                  <a:pt x="54441" y="4041315"/>
                  <a:pt x="12737" y="4041315"/>
                </a:cubicBezTo>
                <a:cubicBezTo>
                  <a:pt x="12737" y="4002259"/>
                  <a:pt x="13399" y="3963203"/>
                  <a:pt x="12737" y="3923485"/>
                </a:cubicBezTo>
                <a:cubicBezTo>
                  <a:pt x="10751" y="3860598"/>
                  <a:pt x="12075" y="3797711"/>
                  <a:pt x="4793" y="3735485"/>
                </a:cubicBezTo>
                <a:cubicBezTo>
                  <a:pt x="-1827" y="3679880"/>
                  <a:pt x="16047" y="3639500"/>
                  <a:pt x="57089" y="3605078"/>
                </a:cubicBezTo>
                <a:cubicBezTo>
                  <a:pt x="70990" y="3593162"/>
                  <a:pt x="94821" y="3581909"/>
                  <a:pt x="79596" y="3554768"/>
                </a:cubicBezTo>
                <a:cubicBezTo>
                  <a:pt x="78272" y="3552120"/>
                  <a:pt x="80920" y="3544177"/>
                  <a:pt x="83567" y="3542853"/>
                </a:cubicBezTo>
                <a:cubicBezTo>
                  <a:pt x="114680" y="3531599"/>
                  <a:pt x="104750" y="3505120"/>
                  <a:pt x="106736" y="3483275"/>
                </a:cubicBezTo>
                <a:cubicBezTo>
                  <a:pt x="110046" y="3444881"/>
                  <a:pt x="136525" y="3424360"/>
                  <a:pt x="164990" y="3403177"/>
                </a:cubicBezTo>
                <a:cubicBezTo>
                  <a:pt x="178229" y="3393910"/>
                  <a:pt x="186173" y="3378022"/>
                  <a:pt x="198088" y="3366107"/>
                </a:cubicBezTo>
                <a:cubicBezTo>
                  <a:pt x="206694" y="3357501"/>
                  <a:pt x="221919" y="3340952"/>
                  <a:pt x="226553" y="3343600"/>
                </a:cubicBezTo>
                <a:cubicBezTo>
                  <a:pt x="263623" y="3362797"/>
                  <a:pt x="294074" y="3332347"/>
                  <a:pt x="327834" y="3333008"/>
                </a:cubicBezTo>
                <a:cubicBezTo>
                  <a:pt x="335116" y="3333008"/>
                  <a:pt x="343059" y="3328375"/>
                  <a:pt x="350341" y="3328375"/>
                </a:cubicBezTo>
                <a:cubicBezTo>
                  <a:pt x="396017" y="3327713"/>
                  <a:pt x="431763" y="3313811"/>
                  <a:pt x="460890" y="3274755"/>
                </a:cubicBezTo>
                <a:cubicBezTo>
                  <a:pt x="474129" y="3257544"/>
                  <a:pt x="503256" y="3247614"/>
                  <a:pt x="527087" y="3243642"/>
                </a:cubicBezTo>
                <a:cubicBezTo>
                  <a:pt x="572763" y="3236361"/>
                  <a:pt x="619100" y="3236361"/>
                  <a:pt x="665438" y="3232389"/>
                </a:cubicBezTo>
                <a:cubicBezTo>
                  <a:pt x="681326" y="3231065"/>
                  <a:pt x="705156" y="3244304"/>
                  <a:pt x="709128" y="3212530"/>
                </a:cubicBezTo>
                <a:cubicBezTo>
                  <a:pt x="709128" y="3210544"/>
                  <a:pt x="727001" y="3209220"/>
                  <a:pt x="736269" y="3209220"/>
                </a:cubicBezTo>
                <a:cubicBezTo>
                  <a:pt x="795184" y="3209882"/>
                  <a:pt x="791874" y="3203924"/>
                  <a:pt x="787903" y="3146995"/>
                </a:cubicBezTo>
                <a:cubicBezTo>
                  <a:pt x="787903" y="3143023"/>
                  <a:pt x="783931" y="3139051"/>
                  <a:pt x="783269" y="3134418"/>
                </a:cubicBezTo>
                <a:cubicBezTo>
                  <a:pt x="773339" y="3085432"/>
                  <a:pt x="783269" y="3072193"/>
                  <a:pt x="832916" y="3068883"/>
                </a:cubicBezTo>
                <a:cubicBezTo>
                  <a:pt x="854099" y="3067559"/>
                  <a:pt x="874621" y="3064911"/>
                  <a:pt x="895804" y="3064249"/>
                </a:cubicBezTo>
                <a:cubicBezTo>
                  <a:pt x="941479" y="3062263"/>
                  <a:pt x="987155" y="3051010"/>
                  <a:pt x="1030183" y="3077488"/>
                </a:cubicBezTo>
                <a:cubicBezTo>
                  <a:pt x="1039451" y="3083446"/>
                  <a:pt x="1054014" y="3082784"/>
                  <a:pt x="1065930" y="3082784"/>
                </a:cubicBezTo>
                <a:cubicBezTo>
                  <a:pt x="1117563" y="3083446"/>
                  <a:pt x="1169197" y="3082784"/>
                  <a:pt x="1223478" y="3082784"/>
                </a:cubicBezTo>
                <a:cubicBezTo>
                  <a:pt x="1223478" y="3080136"/>
                  <a:pt x="1224140" y="3074179"/>
                  <a:pt x="1224802" y="3067559"/>
                </a:cubicBezTo>
                <a:cubicBezTo>
                  <a:pt x="1228774" y="3025855"/>
                  <a:pt x="1253267" y="3003348"/>
                  <a:pt x="1292985" y="3012615"/>
                </a:cubicBezTo>
                <a:cubicBezTo>
                  <a:pt x="1363816" y="3028503"/>
                  <a:pt x="1433985" y="3047700"/>
                  <a:pt x="1503491" y="3068221"/>
                </a:cubicBezTo>
                <a:cubicBezTo>
                  <a:pt x="1601463" y="3097347"/>
                  <a:pt x="1699434" y="3120516"/>
                  <a:pt x="1802039" y="3120516"/>
                </a:cubicBezTo>
                <a:cubicBezTo>
                  <a:pt x="1815279" y="3120516"/>
                  <a:pt x="1827856" y="3120516"/>
                  <a:pt x="1848377" y="3120516"/>
                </a:cubicBezTo>
                <a:cubicBezTo>
                  <a:pt x="1848377" y="3065573"/>
                  <a:pt x="1849701" y="3013277"/>
                  <a:pt x="1847715" y="2960982"/>
                </a:cubicBezTo>
                <a:cubicBezTo>
                  <a:pt x="1847053" y="2934503"/>
                  <a:pt x="1828518" y="2930531"/>
                  <a:pt x="1804025" y="2929207"/>
                </a:cubicBezTo>
                <a:cubicBezTo>
                  <a:pt x="1636547" y="2920602"/>
                  <a:pt x="1469069" y="2912658"/>
                  <a:pt x="1302253" y="2898095"/>
                </a:cubicBezTo>
                <a:cubicBezTo>
                  <a:pt x="1203619" y="2889489"/>
                  <a:pt x="1106310" y="2868968"/>
                  <a:pt x="1008338" y="2851757"/>
                </a:cubicBezTo>
                <a:cubicBezTo>
                  <a:pt x="952071" y="2841827"/>
                  <a:pt x="907057" y="2815349"/>
                  <a:pt x="887198" y="2755771"/>
                </a:cubicBezTo>
                <a:cubicBezTo>
                  <a:pt x="877930" y="2755771"/>
                  <a:pt x="868663" y="2755771"/>
                  <a:pt x="854761" y="2755771"/>
                </a:cubicBezTo>
                <a:cubicBezTo>
                  <a:pt x="854761" y="2741870"/>
                  <a:pt x="854761" y="2730616"/>
                  <a:pt x="854761" y="2718701"/>
                </a:cubicBezTo>
                <a:cubicBezTo>
                  <a:pt x="854761" y="2541293"/>
                  <a:pt x="852114" y="2363224"/>
                  <a:pt x="855423" y="2185816"/>
                </a:cubicBezTo>
                <a:cubicBezTo>
                  <a:pt x="856747" y="2136830"/>
                  <a:pt x="870649" y="2085858"/>
                  <a:pt x="889184" y="2040845"/>
                </a:cubicBezTo>
                <a:cubicBezTo>
                  <a:pt x="909043" y="1993845"/>
                  <a:pt x="954719" y="1973324"/>
                  <a:pt x="1005690" y="1972662"/>
                </a:cubicBezTo>
                <a:cubicBezTo>
                  <a:pt x="1183098" y="1972000"/>
                  <a:pt x="1361168" y="1970676"/>
                  <a:pt x="1538576" y="1972662"/>
                </a:cubicBezTo>
                <a:cubicBezTo>
                  <a:pt x="1625956" y="1973324"/>
                  <a:pt x="1685533" y="2015028"/>
                  <a:pt x="1698772" y="2118295"/>
                </a:cubicBezTo>
                <a:cubicBezTo>
                  <a:pt x="1715321" y="2097774"/>
                  <a:pt x="1725913" y="2083873"/>
                  <a:pt x="1737166" y="2071295"/>
                </a:cubicBezTo>
                <a:cubicBezTo>
                  <a:pt x="1746434" y="2061366"/>
                  <a:pt x="1755701" y="2050774"/>
                  <a:pt x="1768279" y="2069309"/>
                </a:cubicBezTo>
                <a:cubicBezTo>
                  <a:pt x="1772251" y="2075267"/>
                  <a:pt x="1781518" y="2080563"/>
                  <a:pt x="1789462" y="2081887"/>
                </a:cubicBezTo>
                <a:cubicBezTo>
                  <a:pt x="1815941" y="2085858"/>
                  <a:pt x="1843081" y="2087183"/>
                  <a:pt x="1874194" y="2089830"/>
                </a:cubicBezTo>
                <a:cubicBezTo>
                  <a:pt x="1857645" y="2015028"/>
                  <a:pt x="1912588" y="2009070"/>
                  <a:pt x="1963560" y="1997155"/>
                </a:cubicBezTo>
                <a:cubicBezTo>
                  <a:pt x="2017841" y="1984577"/>
                  <a:pt x="2017179" y="1983915"/>
                  <a:pt x="2017841" y="1927648"/>
                </a:cubicBezTo>
                <a:cubicBezTo>
                  <a:pt x="2017841" y="1925662"/>
                  <a:pt x="2017841" y="1923014"/>
                  <a:pt x="2017841" y="1921028"/>
                </a:cubicBezTo>
                <a:cubicBezTo>
                  <a:pt x="2012546" y="1864099"/>
                  <a:pt x="2021813" y="1815775"/>
                  <a:pt x="2097278" y="1804522"/>
                </a:cubicBezTo>
                <a:cubicBezTo>
                  <a:pt x="2072785" y="1793930"/>
                  <a:pt x="2052926" y="1789958"/>
                  <a:pt x="2040348" y="1778043"/>
                </a:cubicBezTo>
                <a:cubicBezTo>
                  <a:pt x="2029757" y="1768113"/>
                  <a:pt x="2019165" y="1743621"/>
                  <a:pt x="2023799" y="1735677"/>
                </a:cubicBezTo>
                <a:cubicBezTo>
                  <a:pt x="2037038" y="1713832"/>
                  <a:pt x="2056235" y="1687353"/>
                  <a:pt x="2077418" y="1681395"/>
                </a:cubicBezTo>
                <a:cubicBezTo>
                  <a:pt x="2143615" y="1663522"/>
                  <a:pt x="2212460" y="1654917"/>
                  <a:pt x="2284615" y="1641677"/>
                </a:cubicBezTo>
                <a:cubicBezTo>
                  <a:pt x="2284615" y="1629762"/>
                  <a:pt x="2283291" y="1610565"/>
                  <a:pt x="2284615" y="1591368"/>
                </a:cubicBezTo>
                <a:cubicBezTo>
                  <a:pt x="2287925" y="1542382"/>
                  <a:pt x="2311756" y="1517227"/>
                  <a:pt x="2360079" y="1513255"/>
                </a:cubicBezTo>
                <a:cubicBezTo>
                  <a:pt x="2427600" y="1507960"/>
                  <a:pt x="2495783" y="1495382"/>
                  <a:pt x="2562642" y="1521199"/>
                </a:cubicBezTo>
                <a:cubicBezTo>
                  <a:pt x="2601036" y="1535762"/>
                  <a:pt x="2614276" y="1549664"/>
                  <a:pt x="2615599" y="1590706"/>
                </a:cubicBezTo>
                <a:cubicBezTo>
                  <a:pt x="2616261" y="1607255"/>
                  <a:pt x="2613614" y="1623804"/>
                  <a:pt x="2614938" y="1640353"/>
                </a:cubicBezTo>
                <a:cubicBezTo>
                  <a:pt x="2615599" y="1650283"/>
                  <a:pt x="2620895" y="1659550"/>
                  <a:pt x="2622219" y="1663522"/>
                </a:cubicBezTo>
                <a:cubicBezTo>
                  <a:pt x="2652008" y="1650945"/>
                  <a:pt x="2675177" y="1640353"/>
                  <a:pt x="2706289" y="1627114"/>
                </a:cubicBezTo>
                <a:cubicBezTo>
                  <a:pt x="2700994" y="1607917"/>
                  <a:pt x="2694374" y="1583424"/>
                  <a:pt x="2688416" y="1558931"/>
                </a:cubicBezTo>
                <a:cubicBezTo>
                  <a:pt x="2686430" y="1550326"/>
                  <a:pt x="2685768" y="1541058"/>
                  <a:pt x="2685768" y="1531790"/>
                </a:cubicBezTo>
                <a:cubicBezTo>
                  <a:pt x="2685768" y="1515241"/>
                  <a:pt x="2693050" y="1494720"/>
                  <a:pt x="2685768" y="1482143"/>
                </a:cubicBezTo>
                <a:cubicBezTo>
                  <a:pt x="2671205" y="1453678"/>
                  <a:pt x="2685106" y="1448382"/>
                  <a:pt x="2706951" y="1447058"/>
                </a:cubicBezTo>
                <a:cubicBezTo>
                  <a:pt x="2721514" y="1446396"/>
                  <a:pt x="2736740" y="1448382"/>
                  <a:pt x="2760571" y="1450368"/>
                </a:cubicBezTo>
                <a:cubicBezTo>
                  <a:pt x="2702317" y="1503326"/>
                  <a:pt x="2747331" y="1559593"/>
                  <a:pt x="2741373" y="1611889"/>
                </a:cubicBezTo>
                <a:cubicBezTo>
                  <a:pt x="2739388" y="1630424"/>
                  <a:pt x="2751303" y="1642339"/>
                  <a:pt x="2771824" y="1643001"/>
                </a:cubicBezTo>
                <a:cubicBezTo>
                  <a:pt x="2810218" y="1644987"/>
                  <a:pt x="2848613" y="1646973"/>
                  <a:pt x="2886345" y="1649621"/>
                </a:cubicBezTo>
                <a:cubicBezTo>
                  <a:pt x="2900246" y="1593354"/>
                  <a:pt x="2914147" y="1583424"/>
                  <a:pt x="2973063" y="1588720"/>
                </a:cubicBezTo>
                <a:cubicBezTo>
                  <a:pt x="3006161" y="1592030"/>
                  <a:pt x="3038598" y="1597987"/>
                  <a:pt x="3071034" y="1601959"/>
                </a:cubicBezTo>
                <a:cubicBezTo>
                  <a:pt x="3080302" y="1603283"/>
                  <a:pt x="3091555" y="1603945"/>
                  <a:pt x="3100161" y="1600635"/>
                </a:cubicBezTo>
                <a:cubicBezTo>
                  <a:pt x="3124654" y="1592030"/>
                  <a:pt x="3153118" y="1603283"/>
                  <a:pt x="3151133" y="1626452"/>
                </a:cubicBezTo>
                <a:cubicBezTo>
                  <a:pt x="3147823" y="1681395"/>
                  <a:pt x="3178273" y="1696621"/>
                  <a:pt x="3224611" y="1705888"/>
                </a:cubicBezTo>
                <a:cubicBezTo>
                  <a:pt x="3255062" y="1711846"/>
                  <a:pt x="3283526" y="1729057"/>
                  <a:pt x="3312653" y="1741635"/>
                </a:cubicBezTo>
                <a:cubicBezTo>
                  <a:pt x="3316625" y="1743621"/>
                  <a:pt x="3322582" y="1745606"/>
                  <a:pt x="3323245" y="1748916"/>
                </a:cubicBezTo>
                <a:cubicBezTo>
                  <a:pt x="3331850" y="1785325"/>
                  <a:pt x="3353695" y="1802536"/>
                  <a:pt x="3391427" y="1803198"/>
                </a:cubicBezTo>
                <a:cubicBezTo>
                  <a:pt x="3393413" y="1803198"/>
                  <a:pt x="3397385" y="1826367"/>
                  <a:pt x="3396061" y="1837620"/>
                </a:cubicBezTo>
                <a:cubicBezTo>
                  <a:pt x="3394737" y="1850197"/>
                  <a:pt x="3387455" y="1861451"/>
                  <a:pt x="3385470" y="1867409"/>
                </a:cubicBezTo>
                <a:cubicBezTo>
                  <a:pt x="3418568" y="1886606"/>
                  <a:pt x="3445709" y="1906465"/>
                  <a:pt x="3476821" y="1918380"/>
                </a:cubicBezTo>
                <a:cubicBezTo>
                  <a:pt x="3501314" y="1927648"/>
                  <a:pt x="3530441" y="1930296"/>
                  <a:pt x="3557581" y="1929634"/>
                </a:cubicBezTo>
                <a:cubicBezTo>
                  <a:pt x="3567511" y="1929634"/>
                  <a:pt x="3576117" y="1909775"/>
                  <a:pt x="3586046" y="1900507"/>
                </a:cubicBezTo>
                <a:cubicBezTo>
                  <a:pt x="3594652" y="1892564"/>
                  <a:pt x="3604581" y="1881310"/>
                  <a:pt x="3614511" y="1880648"/>
                </a:cubicBezTo>
                <a:cubicBezTo>
                  <a:pt x="3640327" y="1878000"/>
                  <a:pt x="3667468" y="1879324"/>
                  <a:pt x="3693947" y="1881310"/>
                </a:cubicBezTo>
                <a:cubicBezTo>
                  <a:pt x="3709834" y="1882634"/>
                  <a:pt x="3726383" y="1886606"/>
                  <a:pt x="3727046" y="1910437"/>
                </a:cubicBezTo>
                <a:cubicBezTo>
                  <a:pt x="3727046" y="1917056"/>
                  <a:pt x="3740285" y="1927648"/>
                  <a:pt x="3748891" y="1928310"/>
                </a:cubicBezTo>
                <a:cubicBezTo>
                  <a:pt x="3820383" y="1938901"/>
                  <a:pt x="3892538" y="1948169"/>
                  <a:pt x="3966016" y="1957437"/>
                </a:cubicBezTo>
                <a:cubicBezTo>
                  <a:pt x="3967340" y="1949493"/>
                  <a:pt x="3968664" y="1942211"/>
                  <a:pt x="3969326" y="1934268"/>
                </a:cubicBezTo>
                <a:cubicBezTo>
                  <a:pt x="3972636" y="1899845"/>
                  <a:pt x="3989847" y="1880648"/>
                  <a:pt x="4024270" y="1868733"/>
                </a:cubicBezTo>
                <a:cubicBezTo>
                  <a:pt x="4071270" y="1852845"/>
                  <a:pt x="4117607" y="1853507"/>
                  <a:pt x="4164607" y="1861451"/>
                </a:cubicBezTo>
                <a:cubicBezTo>
                  <a:pt x="4216903" y="1870057"/>
                  <a:pt x="4228157" y="1914409"/>
                  <a:pt x="4239410" y="1956112"/>
                </a:cubicBezTo>
                <a:cubicBezTo>
                  <a:pt x="4250663" y="1997817"/>
                  <a:pt x="4262579" y="2006422"/>
                  <a:pt x="4305607" y="2003774"/>
                </a:cubicBezTo>
                <a:cubicBezTo>
                  <a:pt x="4332085" y="2002450"/>
                  <a:pt x="4358564" y="2001789"/>
                  <a:pt x="4385043" y="2001789"/>
                </a:cubicBezTo>
                <a:cubicBezTo>
                  <a:pt x="4411522" y="2001789"/>
                  <a:pt x="4430057" y="2011056"/>
                  <a:pt x="4428733" y="2042830"/>
                </a:cubicBezTo>
                <a:cubicBezTo>
                  <a:pt x="4549212" y="2054084"/>
                  <a:pt x="4667704" y="2065337"/>
                  <a:pt x="4786196" y="2077253"/>
                </a:cubicBezTo>
                <a:cubicBezTo>
                  <a:pt x="4907998" y="2089168"/>
                  <a:pt x="5029801" y="2101084"/>
                  <a:pt x="5151603" y="2114323"/>
                </a:cubicBezTo>
                <a:cubicBezTo>
                  <a:pt x="5166829" y="2115647"/>
                  <a:pt x="5193307" y="2124915"/>
                  <a:pt x="5193307" y="2130211"/>
                </a:cubicBezTo>
                <a:cubicBezTo>
                  <a:pt x="5193307" y="2152055"/>
                  <a:pt x="5185364" y="2173901"/>
                  <a:pt x="5179406" y="2195083"/>
                </a:cubicBezTo>
                <a:cubicBezTo>
                  <a:pt x="5177420" y="2202365"/>
                  <a:pt x="5171463" y="2208985"/>
                  <a:pt x="5166829" y="2216267"/>
                </a:cubicBezTo>
                <a:cubicBezTo>
                  <a:pt x="5240969" y="2244069"/>
                  <a:pt x="5310476" y="2271872"/>
                  <a:pt x="5387926" y="2267900"/>
                </a:cubicBezTo>
                <a:cubicBezTo>
                  <a:pt x="5413081" y="2266576"/>
                  <a:pt x="5438898" y="2269886"/>
                  <a:pt x="5462729" y="2277168"/>
                </a:cubicBezTo>
                <a:cubicBezTo>
                  <a:pt x="5485898" y="2283787"/>
                  <a:pt x="5506419" y="2297027"/>
                  <a:pt x="5524292" y="2305632"/>
                </a:cubicBezTo>
                <a:cubicBezTo>
                  <a:pt x="5545475" y="2297689"/>
                  <a:pt x="5564010" y="2291069"/>
                  <a:pt x="5582545" y="2283787"/>
                </a:cubicBezTo>
                <a:cubicBezTo>
                  <a:pt x="5587841" y="2281801"/>
                  <a:pt x="5592475" y="2276506"/>
                  <a:pt x="5596446" y="2271872"/>
                </a:cubicBezTo>
                <a:cubicBezTo>
                  <a:pt x="5608362" y="2259957"/>
                  <a:pt x="5618292" y="2243407"/>
                  <a:pt x="5632193" y="2237449"/>
                </a:cubicBezTo>
                <a:cubicBezTo>
                  <a:pt x="5675221" y="2218914"/>
                  <a:pt x="5720235" y="2204351"/>
                  <a:pt x="5766573" y="2187140"/>
                </a:cubicBezTo>
                <a:cubicBezTo>
                  <a:pt x="5766573" y="2152717"/>
                  <a:pt x="5767897" y="2112337"/>
                  <a:pt x="5765911" y="2071295"/>
                </a:cubicBezTo>
                <a:cubicBezTo>
                  <a:pt x="5765248" y="2048788"/>
                  <a:pt x="5773192" y="2037535"/>
                  <a:pt x="5795699" y="2031577"/>
                </a:cubicBezTo>
                <a:cubicBezTo>
                  <a:pt x="5977079" y="1985239"/>
                  <a:pt x="6159120" y="1940887"/>
                  <a:pt x="6339176" y="1889254"/>
                </a:cubicBezTo>
                <a:cubicBezTo>
                  <a:pt x="6410668" y="1868733"/>
                  <a:pt x="6478189" y="1871381"/>
                  <a:pt x="6547696" y="1887930"/>
                </a:cubicBezTo>
                <a:cubicBezTo>
                  <a:pt x="6572189" y="1893887"/>
                  <a:pt x="6584104" y="1887268"/>
                  <a:pt x="6596020" y="1868733"/>
                </a:cubicBezTo>
                <a:cubicBezTo>
                  <a:pt x="6624485" y="1825043"/>
                  <a:pt x="6665526" y="1807169"/>
                  <a:pt x="6717160" y="1807831"/>
                </a:cubicBezTo>
                <a:cubicBezTo>
                  <a:pt x="6732386" y="1807831"/>
                  <a:pt x="6748273" y="1806508"/>
                  <a:pt x="6762174" y="1801212"/>
                </a:cubicBezTo>
                <a:cubicBezTo>
                  <a:pt x="6974667" y="1721775"/>
                  <a:pt x="7187158" y="1641677"/>
                  <a:pt x="7399650" y="1561579"/>
                </a:cubicBezTo>
                <a:cubicBezTo>
                  <a:pt x="7411566" y="1556945"/>
                  <a:pt x="7423481" y="1550326"/>
                  <a:pt x="7432749" y="1541720"/>
                </a:cubicBezTo>
                <a:cubicBezTo>
                  <a:pt x="7483720" y="1496044"/>
                  <a:pt x="7547270" y="1492072"/>
                  <a:pt x="7600889" y="1535762"/>
                </a:cubicBezTo>
                <a:cubicBezTo>
                  <a:pt x="7618762" y="1550326"/>
                  <a:pt x="7633988" y="1552973"/>
                  <a:pt x="7654509" y="1547678"/>
                </a:cubicBezTo>
                <a:cubicBezTo>
                  <a:pt x="7751818" y="1523185"/>
                  <a:pt x="7849128" y="1500016"/>
                  <a:pt x="7946437" y="1476185"/>
                </a:cubicBezTo>
                <a:cubicBezTo>
                  <a:pt x="7959014" y="1472875"/>
                  <a:pt x="7970267" y="1465593"/>
                  <a:pt x="7982845" y="1460960"/>
                </a:cubicBezTo>
                <a:cubicBezTo>
                  <a:pt x="8021240" y="1447058"/>
                  <a:pt x="8059633" y="1433819"/>
                  <a:pt x="8098028" y="1420580"/>
                </a:cubicBezTo>
                <a:cubicBezTo>
                  <a:pt x="8139070" y="1406016"/>
                  <a:pt x="8180112" y="1390791"/>
                  <a:pt x="8221154" y="1376890"/>
                </a:cubicBezTo>
                <a:cubicBezTo>
                  <a:pt x="8232408" y="1372918"/>
                  <a:pt x="8244323" y="1370270"/>
                  <a:pt x="8255577" y="1366298"/>
                </a:cubicBezTo>
                <a:cubicBezTo>
                  <a:pt x="8336337" y="1338495"/>
                  <a:pt x="8417759" y="1311355"/>
                  <a:pt x="8497857" y="1282228"/>
                </a:cubicBezTo>
                <a:cubicBezTo>
                  <a:pt x="8615025" y="1240524"/>
                  <a:pt x="8730870" y="1196172"/>
                  <a:pt x="8848039" y="1155792"/>
                </a:cubicBezTo>
                <a:cubicBezTo>
                  <a:pt x="8867898" y="1149172"/>
                  <a:pt x="8893714" y="1145862"/>
                  <a:pt x="8911588" y="1153806"/>
                </a:cubicBezTo>
                <a:cubicBezTo>
                  <a:pt x="8939390" y="1165721"/>
                  <a:pt x="8961897" y="1160426"/>
                  <a:pt x="8987052" y="1151820"/>
                </a:cubicBezTo>
                <a:cubicBezTo>
                  <a:pt x="9380261" y="1014793"/>
                  <a:pt x="9773471" y="877765"/>
                  <a:pt x="10167343" y="741399"/>
                </a:cubicBezTo>
                <a:cubicBezTo>
                  <a:pt x="10187864" y="734118"/>
                  <a:pt x="10197793" y="726836"/>
                  <a:pt x="10200441" y="701681"/>
                </a:cubicBezTo>
                <a:cubicBezTo>
                  <a:pt x="10205737" y="657329"/>
                  <a:pt x="10216991" y="612315"/>
                  <a:pt x="10233540" y="571273"/>
                </a:cubicBezTo>
                <a:cubicBezTo>
                  <a:pt x="10258695" y="509710"/>
                  <a:pt x="10305695" y="466682"/>
                  <a:pt x="10369243" y="444837"/>
                </a:cubicBezTo>
                <a:cubicBezTo>
                  <a:pt x="10503624" y="399161"/>
                  <a:pt x="10639327" y="355471"/>
                  <a:pt x="10774369" y="310457"/>
                </a:cubicBezTo>
                <a:cubicBezTo>
                  <a:pt x="10781651" y="307809"/>
                  <a:pt x="10789594" y="305824"/>
                  <a:pt x="10795552" y="301852"/>
                </a:cubicBezTo>
                <a:cubicBezTo>
                  <a:pt x="10887566" y="248232"/>
                  <a:pt x="10968326" y="272063"/>
                  <a:pt x="11044452" y="336936"/>
                </a:cubicBezTo>
                <a:cubicBezTo>
                  <a:pt x="11052396" y="343556"/>
                  <a:pt x="11067621" y="346866"/>
                  <a:pt x="11077550" y="344218"/>
                </a:cubicBezTo>
                <a:cubicBezTo>
                  <a:pt x="11123226" y="332302"/>
                  <a:pt x="11168902" y="319063"/>
                  <a:pt x="11213916" y="303838"/>
                </a:cubicBezTo>
                <a:cubicBezTo>
                  <a:pt x="11231128" y="297880"/>
                  <a:pt x="11248339" y="287950"/>
                  <a:pt x="11261578" y="275373"/>
                </a:cubicBezTo>
                <a:cubicBezTo>
                  <a:pt x="11307916" y="231683"/>
                  <a:pt x="11350282" y="182697"/>
                  <a:pt x="11399267" y="141655"/>
                </a:cubicBezTo>
                <a:cubicBezTo>
                  <a:pt x="11427732" y="117824"/>
                  <a:pt x="11464141" y="101275"/>
                  <a:pt x="11499887" y="87374"/>
                </a:cubicBezTo>
                <a:cubicBezTo>
                  <a:pt x="11561450" y="62881"/>
                  <a:pt x="11623675" y="41036"/>
                  <a:pt x="11686562" y="21177"/>
                </a:cubicBezTo>
                <a:cubicBezTo>
                  <a:pt x="11797773" y="-15232"/>
                  <a:pt x="11902364" y="5952"/>
                  <a:pt x="11995039" y="70824"/>
                </a:cubicBezTo>
                <a:cubicBezTo>
                  <a:pt x="12112208" y="152247"/>
                  <a:pt x="12154575" y="268753"/>
                  <a:pt x="12129420" y="408429"/>
                </a:cubicBezTo>
                <a:cubicBezTo>
                  <a:pt x="12102941" y="558034"/>
                  <a:pt x="12018871" y="659315"/>
                  <a:pt x="11870590" y="703667"/>
                </a:cubicBezTo>
                <a:cubicBezTo>
                  <a:pt x="11795787" y="726174"/>
                  <a:pt x="11721647" y="751329"/>
                  <a:pt x="11646182" y="772512"/>
                </a:cubicBezTo>
                <a:cubicBezTo>
                  <a:pt x="11592563" y="787737"/>
                  <a:pt x="11538943" y="791047"/>
                  <a:pt x="11483338" y="773836"/>
                </a:cubicBezTo>
                <a:cubicBezTo>
                  <a:pt x="11420451" y="754639"/>
                  <a:pt x="11358887" y="761920"/>
                  <a:pt x="11295338" y="781117"/>
                </a:cubicBezTo>
                <a:cubicBezTo>
                  <a:pt x="11231790" y="800314"/>
                  <a:pt x="11188100" y="829441"/>
                  <a:pt x="11167578" y="896300"/>
                </a:cubicBezTo>
                <a:cubicBezTo>
                  <a:pt x="11148382" y="959849"/>
                  <a:pt x="11097410" y="992948"/>
                  <a:pt x="11033861" y="1012145"/>
                </a:cubicBezTo>
                <a:cubicBezTo>
                  <a:pt x="10886241" y="1056497"/>
                  <a:pt x="10737961" y="1100849"/>
                  <a:pt x="10592989" y="1152482"/>
                </a:cubicBezTo>
                <a:cubicBezTo>
                  <a:pt x="10481778" y="1191538"/>
                  <a:pt x="10399694" y="1151158"/>
                  <a:pt x="10327540" y="1073046"/>
                </a:cubicBezTo>
                <a:cubicBezTo>
                  <a:pt x="10308343" y="1051863"/>
                  <a:pt x="10293779" y="1048553"/>
                  <a:pt x="10269286" y="1057821"/>
                </a:cubicBezTo>
                <a:cubicBezTo>
                  <a:pt x="9866147" y="1206102"/>
                  <a:pt x="9462346" y="1353721"/>
                  <a:pt x="9059206" y="1502664"/>
                </a:cubicBezTo>
                <a:cubicBezTo>
                  <a:pt x="9042657" y="1508621"/>
                  <a:pt x="9023461" y="1524509"/>
                  <a:pt x="9016841" y="1541058"/>
                </a:cubicBezTo>
                <a:cubicBezTo>
                  <a:pt x="8998967" y="1586072"/>
                  <a:pt x="8963884" y="1601959"/>
                  <a:pt x="8922179" y="1613875"/>
                </a:cubicBezTo>
                <a:cubicBezTo>
                  <a:pt x="8891729" y="1622480"/>
                  <a:pt x="8863264" y="1636381"/>
                  <a:pt x="8832813" y="1646311"/>
                </a:cubicBezTo>
                <a:cubicBezTo>
                  <a:pt x="8814278" y="1652269"/>
                  <a:pt x="8793757" y="1652931"/>
                  <a:pt x="8775222" y="1659550"/>
                </a:cubicBezTo>
                <a:cubicBezTo>
                  <a:pt x="8701081" y="1684705"/>
                  <a:pt x="8627603" y="1711184"/>
                  <a:pt x="8552138" y="1738325"/>
                </a:cubicBezTo>
                <a:cubicBezTo>
                  <a:pt x="8555448" y="1752226"/>
                  <a:pt x="8558096" y="1764141"/>
                  <a:pt x="8560744" y="1776057"/>
                </a:cubicBezTo>
                <a:cubicBezTo>
                  <a:pt x="8532941" y="1801874"/>
                  <a:pt x="8503152" y="1790620"/>
                  <a:pt x="8472702" y="1785987"/>
                </a:cubicBezTo>
                <a:cubicBezTo>
                  <a:pt x="8456153" y="1783339"/>
                  <a:pt x="8437618" y="1782015"/>
                  <a:pt x="8422392" y="1787972"/>
                </a:cubicBezTo>
                <a:cubicBezTo>
                  <a:pt x="8319787" y="1825705"/>
                  <a:pt x="8218506" y="1865423"/>
                  <a:pt x="8116563" y="1904479"/>
                </a:cubicBezTo>
                <a:cubicBezTo>
                  <a:pt x="8106634" y="1908451"/>
                  <a:pt x="8092070" y="1913085"/>
                  <a:pt x="8089422" y="1920366"/>
                </a:cubicBezTo>
                <a:cubicBezTo>
                  <a:pt x="8078831" y="1953465"/>
                  <a:pt x="8057648" y="1951479"/>
                  <a:pt x="8030507" y="1947507"/>
                </a:cubicBezTo>
                <a:cubicBezTo>
                  <a:pt x="8014620" y="1944859"/>
                  <a:pt x="7996084" y="1947507"/>
                  <a:pt x="7980860" y="1953465"/>
                </a:cubicBezTo>
                <a:cubicBezTo>
                  <a:pt x="7946437" y="1968028"/>
                  <a:pt x="7912676" y="1975972"/>
                  <a:pt x="7874945" y="1970676"/>
                </a:cubicBezTo>
                <a:cubicBezTo>
                  <a:pt x="7859719" y="1968690"/>
                  <a:pt x="7842508" y="1977958"/>
                  <a:pt x="7826620" y="1983253"/>
                </a:cubicBezTo>
                <a:cubicBezTo>
                  <a:pt x="7769029" y="2002450"/>
                  <a:pt x="7714086" y="2026281"/>
                  <a:pt x="7670396" y="2071295"/>
                </a:cubicBezTo>
                <a:cubicBezTo>
                  <a:pt x="7653847" y="2088506"/>
                  <a:pt x="7624720" y="2093140"/>
                  <a:pt x="7601551" y="2103070"/>
                </a:cubicBezTo>
                <a:cubicBezTo>
                  <a:pt x="7598903" y="2099760"/>
                  <a:pt x="7596918" y="2096450"/>
                  <a:pt x="7594269" y="2093140"/>
                </a:cubicBezTo>
                <a:cubicBezTo>
                  <a:pt x="7600227" y="2081887"/>
                  <a:pt x="7606847" y="2070633"/>
                  <a:pt x="7616114" y="2053422"/>
                </a:cubicBezTo>
                <a:cubicBezTo>
                  <a:pt x="7592945" y="2053422"/>
                  <a:pt x="7570439" y="2048126"/>
                  <a:pt x="7551903" y="2054084"/>
                </a:cubicBezTo>
                <a:cubicBezTo>
                  <a:pt x="7332792" y="2121605"/>
                  <a:pt x="7114342" y="2190450"/>
                  <a:pt x="6895892" y="2259295"/>
                </a:cubicBezTo>
                <a:cubicBezTo>
                  <a:pt x="6885963" y="2262604"/>
                  <a:pt x="6877357" y="2270548"/>
                  <a:pt x="6869413" y="2277168"/>
                </a:cubicBezTo>
                <a:cubicBezTo>
                  <a:pt x="6858822" y="2285111"/>
                  <a:pt x="6849554" y="2299675"/>
                  <a:pt x="6838963" y="2300999"/>
                </a:cubicBezTo>
                <a:cubicBezTo>
                  <a:pt x="6794610" y="2305632"/>
                  <a:pt x="6798582" y="2333435"/>
                  <a:pt x="6801230" y="2364548"/>
                </a:cubicBezTo>
                <a:cubicBezTo>
                  <a:pt x="6803878" y="2396322"/>
                  <a:pt x="6801892" y="2428759"/>
                  <a:pt x="6803878" y="2460533"/>
                </a:cubicBezTo>
                <a:cubicBezTo>
                  <a:pt x="6805202" y="2481054"/>
                  <a:pt x="6795272" y="2488998"/>
                  <a:pt x="6778061" y="2490984"/>
                </a:cubicBezTo>
                <a:cubicBezTo>
                  <a:pt x="6760850" y="2493632"/>
                  <a:pt x="6742977" y="2493632"/>
                  <a:pt x="6725766" y="2497603"/>
                </a:cubicBezTo>
                <a:cubicBezTo>
                  <a:pt x="6657583" y="2512167"/>
                  <a:pt x="6589400" y="2528054"/>
                  <a:pt x="6516583" y="2544603"/>
                </a:cubicBezTo>
                <a:cubicBezTo>
                  <a:pt x="6520555" y="2555195"/>
                  <a:pt x="6525189" y="2564462"/>
                  <a:pt x="6527837" y="2573730"/>
                </a:cubicBezTo>
                <a:cubicBezTo>
                  <a:pt x="6530485" y="2582997"/>
                  <a:pt x="6536443" y="2597561"/>
                  <a:pt x="6531809" y="2602856"/>
                </a:cubicBezTo>
                <a:cubicBezTo>
                  <a:pt x="6496063" y="2643237"/>
                  <a:pt x="6507978" y="2706124"/>
                  <a:pt x="6473555" y="2743856"/>
                </a:cubicBezTo>
                <a:cubicBezTo>
                  <a:pt x="6472232" y="2764377"/>
                  <a:pt x="6470246" y="2784236"/>
                  <a:pt x="6468922" y="2804757"/>
                </a:cubicBezTo>
                <a:cubicBezTo>
                  <a:pt x="6472232" y="2817996"/>
                  <a:pt x="6505330" y="2823292"/>
                  <a:pt x="6474879" y="2848447"/>
                </a:cubicBezTo>
                <a:cubicBezTo>
                  <a:pt x="6485471" y="2857053"/>
                  <a:pt x="6494077" y="2863672"/>
                  <a:pt x="6502020" y="2870292"/>
                </a:cubicBezTo>
                <a:cubicBezTo>
                  <a:pt x="6501358" y="2873602"/>
                  <a:pt x="6501358" y="2876912"/>
                  <a:pt x="6500696" y="2880221"/>
                </a:cubicBezTo>
                <a:cubicBezTo>
                  <a:pt x="6482161" y="2880221"/>
                  <a:pt x="6463626" y="2881545"/>
                  <a:pt x="6445091" y="2880221"/>
                </a:cubicBezTo>
                <a:cubicBezTo>
                  <a:pt x="6408683" y="2876912"/>
                  <a:pt x="6372274" y="2876912"/>
                  <a:pt x="6341824" y="2847785"/>
                </a:cubicBezTo>
                <a:cubicBezTo>
                  <a:pt x="6316007" y="2823292"/>
                  <a:pt x="6248486" y="2831898"/>
                  <a:pt x="6214726" y="2851095"/>
                </a:cubicBezTo>
                <a:cubicBezTo>
                  <a:pt x="6200162" y="2859039"/>
                  <a:pt x="6178979" y="2855067"/>
                  <a:pt x="6158458" y="2856391"/>
                </a:cubicBezTo>
                <a:cubicBezTo>
                  <a:pt x="6162430" y="2880883"/>
                  <a:pt x="6167726" y="2905376"/>
                  <a:pt x="6169712" y="2929869"/>
                </a:cubicBezTo>
                <a:cubicBezTo>
                  <a:pt x="6174346" y="2976869"/>
                  <a:pt x="6160444" y="2991432"/>
                  <a:pt x="6116092" y="2998052"/>
                </a:cubicBezTo>
                <a:cubicBezTo>
                  <a:pt x="6066444" y="3005334"/>
                  <a:pt x="6017459" y="3017249"/>
                  <a:pt x="5967811" y="3026517"/>
                </a:cubicBezTo>
                <a:cubicBezTo>
                  <a:pt x="5943980" y="3031151"/>
                  <a:pt x="5930079" y="3043728"/>
                  <a:pt x="5920811" y="3066897"/>
                </a:cubicBezTo>
                <a:cubicBezTo>
                  <a:pt x="5910220" y="3093376"/>
                  <a:pt x="5897642" y="3120516"/>
                  <a:pt x="5879107" y="3141037"/>
                </a:cubicBezTo>
                <a:cubicBezTo>
                  <a:pt x="5838065" y="3187375"/>
                  <a:pt x="5787756" y="3205248"/>
                  <a:pt x="5724207" y="3171488"/>
                </a:cubicBezTo>
                <a:cubicBezTo>
                  <a:pt x="5710305" y="3228417"/>
                  <a:pt x="5658672" y="3263502"/>
                  <a:pt x="5660657" y="3329037"/>
                </a:cubicBezTo>
                <a:cubicBezTo>
                  <a:pt x="5661981" y="3362135"/>
                  <a:pt x="5683165" y="3367431"/>
                  <a:pt x="5699714" y="3387290"/>
                </a:cubicBezTo>
                <a:cubicBezTo>
                  <a:pt x="5689122" y="3389938"/>
                  <a:pt x="5680517" y="3392586"/>
                  <a:pt x="5669263" y="3395234"/>
                </a:cubicBezTo>
                <a:cubicBezTo>
                  <a:pt x="5672573" y="3399867"/>
                  <a:pt x="5674559" y="3407149"/>
                  <a:pt x="5679192" y="3421050"/>
                </a:cubicBezTo>
                <a:close/>
                <a:moveTo>
                  <a:pt x="7665762" y="5353338"/>
                </a:moveTo>
                <a:cubicBezTo>
                  <a:pt x="7684297" y="5483746"/>
                  <a:pt x="7662452" y="5610844"/>
                  <a:pt x="7613467" y="5724703"/>
                </a:cubicBezTo>
                <a:cubicBezTo>
                  <a:pt x="7637959" y="5757801"/>
                  <a:pt x="7657818" y="5785604"/>
                  <a:pt x="7679001" y="5814069"/>
                </a:cubicBezTo>
                <a:cubicBezTo>
                  <a:pt x="7735268" y="5797519"/>
                  <a:pt x="7735268" y="5797519"/>
                  <a:pt x="7729973" y="5736619"/>
                </a:cubicBezTo>
                <a:cubicBezTo>
                  <a:pt x="7729973" y="5733309"/>
                  <a:pt x="7729973" y="5729999"/>
                  <a:pt x="7729311" y="5726689"/>
                </a:cubicBezTo>
                <a:cubicBezTo>
                  <a:pt x="7721367" y="5695576"/>
                  <a:pt x="7737916" y="5679027"/>
                  <a:pt x="7765057" y="5669759"/>
                </a:cubicBezTo>
                <a:cubicBezTo>
                  <a:pt x="7792198" y="5660492"/>
                  <a:pt x="7812719" y="5670422"/>
                  <a:pt x="7825959" y="5694252"/>
                </a:cubicBezTo>
                <a:cubicBezTo>
                  <a:pt x="7833902" y="5707492"/>
                  <a:pt x="7839198" y="5722055"/>
                  <a:pt x="7845818" y="5735295"/>
                </a:cubicBezTo>
                <a:cubicBezTo>
                  <a:pt x="7908705" y="5712126"/>
                  <a:pt x="7908705" y="5712126"/>
                  <a:pt x="7902085" y="5659168"/>
                </a:cubicBezTo>
                <a:cubicBezTo>
                  <a:pt x="7898113" y="5625407"/>
                  <a:pt x="7910028" y="5604225"/>
                  <a:pt x="7941803" y="5592971"/>
                </a:cubicBezTo>
                <a:cubicBezTo>
                  <a:pt x="7970930" y="5582379"/>
                  <a:pt x="7990127" y="5597605"/>
                  <a:pt x="8005352" y="5620774"/>
                </a:cubicBezTo>
                <a:cubicBezTo>
                  <a:pt x="8011972" y="5630703"/>
                  <a:pt x="8017930" y="5640633"/>
                  <a:pt x="8023888" y="5649239"/>
                </a:cubicBezTo>
                <a:cubicBezTo>
                  <a:pt x="8049042" y="5639309"/>
                  <a:pt x="8071549" y="5629379"/>
                  <a:pt x="8094056" y="5620112"/>
                </a:cubicBezTo>
                <a:cubicBezTo>
                  <a:pt x="8076845" y="5538690"/>
                  <a:pt x="8076845" y="5538690"/>
                  <a:pt x="8104648" y="5514859"/>
                </a:cubicBezTo>
                <a:cubicBezTo>
                  <a:pt x="8050366" y="5480436"/>
                  <a:pt x="7994099" y="5445352"/>
                  <a:pt x="7938493" y="5408944"/>
                </a:cubicBezTo>
                <a:cubicBezTo>
                  <a:pt x="7921944" y="5398352"/>
                  <a:pt x="7910690" y="5374521"/>
                  <a:pt x="7894141" y="5370549"/>
                </a:cubicBezTo>
                <a:cubicBezTo>
                  <a:pt x="7845156" y="5359296"/>
                  <a:pt x="7794846" y="5354000"/>
                  <a:pt x="7745198" y="5349367"/>
                </a:cubicBezTo>
                <a:cubicBezTo>
                  <a:pt x="7720044" y="5346719"/>
                  <a:pt x="7694227" y="5351352"/>
                  <a:pt x="7665762" y="5353338"/>
                </a:cubicBezTo>
                <a:close/>
                <a:moveTo>
                  <a:pt x="11899717" y="249556"/>
                </a:moveTo>
                <a:cubicBezTo>
                  <a:pt x="11907660" y="303176"/>
                  <a:pt x="11931491" y="369373"/>
                  <a:pt x="11983125" y="422330"/>
                </a:cubicBezTo>
                <a:cubicBezTo>
                  <a:pt x="12014899" y="454767"/>
                  <a:pt x="12055279" y="443513"/>
                  <a:pt x="12066532" y="400485"/>
                </a:cubicBezTo>
                <a:cubicBezTo>
                  <a:pt x="12070504" y="386584"/>
                  <a:pt x="12075138" y="373344"/>
                  <a:pt x="12079110" y="359443"/>
                </a:cubicBezTo>
                <a:cubicBezTo>
                  <a:pt x="12100293" y="285964"/>
                  <a:pt x="12057265" y="199908"/>
                  <a:pt x="11987096" y="172106"/>
                </a:cubicBezTo>
                <a:cubicBezTo>
                  <a:pt x="11928181" y="148937"/>
                  <a:pt x="11899717" y="168134"/>
                  <a:pt x="11899717" y="249556"/>
                </a:cubicBezTo>
                <a:close/>
                <a:moveTo>
                  <a:pt x="11697153" y="426302"/>
                </a:moveTo>
                <a:cubicBezTo>
                  <a:pt x="11699801" y="425640"/>
                  <a:pt x="11703111" y="425640"/>
                  <a:pt x="11705759" y="424978"/>
                </a:cubicBezTo>
                <a:cubicBezTo>
                  <a:pt x="11694506" y="388570"/>
                  <a:pt x="11687224" y="351499"/>
                  <a:pt x="11671999" y="317077"/>
                </a:cubicBezTo>
                <a:cubicBezTo>
                  <a:pt x="11657435" y="284641"/>
                  <a:pt x="11624337" y="283317"/>
                  <a:pt x="11594548" y="293246"/>
                </a:cubicBezTo>
                <a:cubicBezTo>
                  <a:pt x="11563436" y="303838"/>
                  <a:pt x="11519084" y="311781"/>
                  <a:pt x="11525041" y="354809"/>
                </a:cubicBezTo>
                <a:cubicBezTo>
                  <a:pt x="11531661" y="408429"/>
                  <a:pt x="11546225" y="462710"/>
                  <a:pt x="11567408" y="512358"/>
                </a:cubicBezTo>
                <a:cubicBezTo>
                  <a:pt x="11587267" y="558034"/>
                  <a:pt x="11624999" y="557372"/>
                  <a:pt x="11663393" y="524935"/>
                </a:cubicBezTo>
                <a:cubicBezTo>
                  <a:pt x="11695830" y="497795"/>
                  <a:pt x="11710393" y="468006"/>
                  <a:pt x="11697153" y="426302"/>
                </a:cubicBezTo>
                <a:close/>
                <a:moveTo>
                  <a:pt x="6449063" y="2579026"/>
                </a:moveTo>
                <a:cubicBezTo>
                  <a:pt x="6392133" y="2587631"/>
                  <a:pt x="6335204" y="2596899"/>
                  <a:pt x="6285556" y="2604842"/>
                </a:cubicBezTo>
                <a:cubicBezTo>
                  <a:pt x="6289528" y="2631321"/>
                  <a:pt x="6292176" y="2652504"/>
                  <a:pt x="6296148" y="2673687"/>
                </a:cubicBezTo>
                <a:cubicBezTo>
                  <a:pt x="6297472" y="2679645"/>
                  <a:pt x="6298134" y="2687588"/>
                  <a:pt x="6301443" y="2691560"/>
                </a:cubicBezTo>
                <a:cubicBezTo>
                  <a:pt x="6319317" y="2709434"/>
                  <a:pt x="6335866" y="2729293"/>
                  <a:pt x="6357049" y="2743194"/>
                </a:cubicBezTo>
                <a:cubicBezTo>
                  <a:pt x="6393457" y="2767687"/>
                  <a:pt x="6429866" y="2750475"/>
                  <a:pt x="6439795" y="2708772"/>
                </a:cubicBezTo>
                <a:cubicBezTo>
                  <a:pt x="6446415" y="2681631"/>
                  <a:pt x="6458330" y="2655814"/>
                  <a:pt x="6468922" y="2626687"/>
                </a:cubicBezTo>
                <a:cubicBezTo>
                  <a:pt x="6464288" y="2615434"/>
                  <a:pt x="6457668" y="2599547"/>
                  <a:pt x="6449063" y="2579026"/>
                </a:cubicBezTo>
                <a:close/>
                <a:moveTo>
                  <a:pt x="325186" y="3474008"/>
                </a:moveTo>
                <a:cubicBezTo>
                  <a:pt x="371524" y="3470698"/>
                  <a:pt x="415876" y="3468050"/>
                  <a:pt x="460228" y="3465402"/>
                </a:cubicBezTo>
                <a:cubicBezTo>
                  <a:pt x="460228" y="3462755"/>
                  <a:pt x="460228" y="3460768"/>
                  <a:pt x="460228" y="3458121"/>
                </a:cubicBezTo>
                <a:cubicBezTo>
                  <a:pt x="445665" y="3455473"/>
                  <a:pt x="431101" y="3452825"/>
                  <a:pt x="414552" y="3450177"/>
                </a:cubicBezTo>
                <a:cubicBezTo>
                  <a:pt x="414552" y="3417078"/>
                  <a:pt x="414552" y="3385966"/>
                  <a:pt x="414552" y="3345586"/>
                </a:cubicBezTo>
                <a:cubicBezTo>
                  <a:pt x="347031" y="3364121"/>
                  <a:pt x="284144" y="3381332"/>
                  <a:pt x="221919" y="3398543"/>
                </a:cubicBezTo>
                <a:cubicBezTo>
                  <a:pt x="220595" y="3403839"/>
                  <a:pt x="219271" y="3409135"/>
                  <a:pt x="218609" y="3414430"/>
                </a:cubicBezTo>
                <a:cubicBezTo>
                  <a:pt x="236482" y="3429656"/>
                  <a:pt x="254355" y="3444881"/>
                  <a:pt x="272229" y="3460106"/>
                </a:cubicBezTo>
                <a:cubicBezTo>
                  <a:pt x="278186" y="3441571"/>
                  <a:pt x="284144" y="3423698"/>
                  <a:pt x="290102" y="3403839"/>
                </a:cubicBezTo>
                <a:cubicBezTo>
                  <a:pt x="314595" y="3401853"/>
                  <a:pt x="316581" y="3405825"/>
                  <a:pt x="325186" y="3474008"/>
                </a:cubicBezTo>
                <a:close/>
                <a:moveTo>
                  <a:pt x="8371421" y="5438732"/>
                </a:moveTo>
                <a:cubicBezTo>
                  <a:pt x="8440265" y="5404310"/>
                  <a:pt x="8485941" y="5356648"/>
                  <a:pt x="8535589" y="5313620"/>
                </a:cubicBezTo>
                <a:cubicBezTo>
                  <a:pt x="8497857" y="5265958"/>
                  <a:pt x="8494547" y="5265296"/>
                  <a:pt x="8446885" y="5286480"/>
                </a:cubicBezTo>
                <a:cubicBezTo>
                  <a:pt x="8430998" y="5293761"/>
                  <a:pt x="8412463" y="5297071"/>
                  <a:pt x="8398562" y="5307000"/>
                </a:cubicBezTo>
                <a:cubicBezTo>
                  <a:pt x="8384661" y="5316930"/>
                  <a:pt x="8367449" y="5332155"/>
                  <a:pt x="8365464" y="5346719"/>
                </a:cubicBezTo>
                <a:cubicBezTo>
                  <a:pt x="8361492" y="5371873"/>
                  <a:pt x="8368112" y="5399676"/>
                  <a:pt x="8371421" y="5438732"/>
                </a:cubicBezTo>
                <a:close/>
                <a:moveTo>
                  <a:pt x="1650448" y="2135506"/>
                </a:moveTo>
                <a:cubicBezTo>
                  <a:pt x="1664350" y="2058056"/>
                  <a:pt x="1618674" y="2007084"/>
                  <a:pt x="1543209" y="2016352"/>
                </a:cubicBezTo>
                <a:cubicBezTo>
                  <a:pt x="1579618" y="2056732"/>
                  <a:pt x="1612716" y="2093140"/>
                  <a:pt x="1650448" y="2135506"/>
                </a:cubicBezTo>
                <a:close/>
                <a:moveTo>
                  <a:pt x="8262858" y="5408282"/>
                </a:moveTo>
                <a:cubicBezTo>
                  <a:pt x="8266830" y="5405634"/>
                  <a:pt x="8270802" y="5402986"/>
                  <a:pt x="8274111" y="5400338"/>
                </a:cubicBezTo>
                <a:cubicBezTo>
                  <a:pt x="8263520" y="5373859"/>
                  <a:pt x="8258887" y="5338775"/>
                  <a:pt x="8239689" y="5324211"/>
                </a:cubicBezTo>
                <a:cubicBezTo>
                  <a:pt x="8228435" y="5315606"/>
                  <a:pt x="8192690" y="5339437"/>
                  <a:pt x="8167535" y="5348704"/>
                </a:cubicBezTo>
                <a:cubicBezTo>
                  <a:pt x="8168196" y="5352676"/>
                  <a:pt x="8168858" y="5355986"/>
                  <a:pt x="8168858" y="5359958"/>
                </a:cubicBezTo>
                <a:cubicBezTo>
                  <a:pt x="8199971" y="5375845"/>
                  <a:pt x="8231745" y="5392395"/>
                  <a:pt x="8262858" y="5408282"/>
                </a:cubicBezTo>
                <a:close/>
                <a:moveTo>
                  <a:pt x="199412" y="3423036"/>
                </a:moveTo>
                <a:cubicBezTo>
                  <a:pt x="155722" y="3437599"/>
                  <a:pt x="139835" y="3458121"/>
                  <a:pt x="147116" y="3492543"/>
                </a:cubicBezTo>
                <a:cubicBezTo>
                  <a:pt x="172271" y="3489233"/>
                  <a:pt x="198088" y="3485923"/>
                  <a:pt x="224567" y="3482614"/>
                </a:cubicBezTo>
                <a:cubicBezTo>
                  <a:pt x="215299" y="3460768"/>
                  <a:pt x="207356" y="3441571"/>
                  <a:pt x="199412" y="3423036"/>
                </a:cubicBezTo>
                <a:close/>
                <a:moveTo>
                  <a:pt x="8207253" y="5566492"/>
                </a:moveTo>
                <a:cubicBezTo>
                  <a:pt x="8223802" y="5555901"/>
                  <a:pt x="8239028" y="5546633"/>
                  <a:pt x="8259548" y="5533394"/>
                </a:cubicBezTo>
                <a:cubicBezTo>
                  <a:pt x="8231083" y="5530746"/>
                  <a:pt x="8210563" y="5529422"/>
                  <a:pt x="8187394" y="5527436"/>
                </a:cubicBezTo>
                <a:cubicBezTo>
                  <a:pt x="8194675" y="5541338"/>
                  <a:pt x="8199971" y="5552591"/>
                  <a:pt x="8207253" y="556649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7529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WEAPON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ontents Slide Master">
  <a:themeElements>
    <a:clrScheme name="ALLPPT-WEAPON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ver and End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1855</Words>
  <Application>Microsoft Office PowerPoint</Application>
  <PresentationFormat>Widescreen</PresentationFormat>
  <Paragraphs>189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 Unicode MS</vt:lpstr>
      <vt:lpstr>Arial</vt:lpstr>
      <vt:lpstr>Calibri</vt:lpstr>
      <vt:lpstr>Wingdings</vt:lpstr>
      <vt:lpstr>Cover and End Slide Master</vt:lpstr>
      <vt:lpstr>Contents Slide Master</vt:lpstr>
      <vt:lpstr>1_Contents Slide Master</vt:lpstr>
      <vt:lpstr>2_Contents Slide Master</vt:lpstr>
      <vt:lpstr>3_Contents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23</cp:revision>
  <dcterms:created xsi:type="dcterms:W3CDTF">2020-11-17T14:35:57Z</dcterms:created>
  <dcterms:modified xsi:type="dcterms:W3CDTF">2020-11-27T04:08:33Z</dcterms:modified>
</cp:coreProperties>
</file>